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5" d="100"/>
          <a:sy n="75" d="100"/>
        </p:scale>
        <p:origin x="2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6DD95-4A0E-4BF0-9D80-D23AEB589887}" type="datetimeFigureOut">
              <a:rPr lang="en-IN" smtClean="0"/>
              <a:t>21-09-2022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942B2-1ADE-4FD1-AC6F-12B2F20F407E}" type="slidenum">
              <a:rPr lang="en-IN" smtClean="0"/>
              <a:t>‹#›</a:t>
            </a:fld>
            <a:endParaRPr lang="en-IN"/>
          </a:p>
        </p:txBody>
      </p:sp>
    </p:spTree>
    <p:extLst>
      <p:ext uri="{BB962C8B-B14F-4D97-AF65-F5344CB8AC3E}">
        <p14:creationId xmlns:p14="http://schemas.microsoft.com/office/powerpoint/2010/main" val="1007692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97E0-CF17-7F45-205D-5AB406BD2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00D7C4-B679-D4F9-CDB2-2D35E6F69C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9D2238-22B6-8578-F0AC-589833108493}"/>
              </a:ext>
            </a:extLst>
          </p:cNvPr>
          <p:cNvSpPr>
            <a:spLocks noGrp="1"/>
          </p:cNvSpPr>
          <p:nvPr>
            <p:ph type="dt" sz="half" idx="10"/>
          </p:nvPr>
        </p:nvSpPr>
        <p:spPr/>
        <p:txBody>
          <a:bodyPr/>
          <a:lstStyle/>
          <a:p>
            <a:fld id="{C044ACAE-9C0B-4B99-B9AF-0376C6EA088C}" type="datetimeFigureOut">
              <a:rPr lang="en-IN" smtClean="0"/>
              <a:t>21-09-2022</a:t>
            </a:fld>
            <a:endParaRPr lang="en-IN"/>
          </a:p>
        </p:txBody>
      </p:sp>
      <p:sp>
        <p:nvSpPr>
          <p:cNvPr id="5" name="Footer Placeholder 4">
            <a:extLst>
              <a:ext uri="{FF2B5EF4-FFF2-40B4-BE49-F238E27FC236}">
                <a16:creationId xmlns:a16="http://schemas.microsoft.com/office/drawing/2014/main" id="{ECA52B2E-A2F6-BE23-50DF-A1EB7B9683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206BDE-083B-ABA9-9754-269AA3E86021}"/>
              </a:ext>
            </a:extLst>
          </p:cNvPr>
          <p:cNvSpPr>
            <a:spLocks noGrp="1"/>
          </p:cNvSpPr>
          <p:nvPr>
            <p:ph type="sldNum" sz="quarter" idx="12"/>
          </p:nvPr>
        </p:nvSpPr>
        <p:spPr/>
        <p:txBody>
          <a:bodyPr/>
          <a:lstStyle/>
          <a:p>
            <a:fld id="{B97EF6A9-4D49-4DCE-BFDE-7A602ACE1865}" type="slidenum">
              <a:rPr lang="en-IN" smtClean="0"/>
              <a:t>‹#›</a:t>
            </a:fld>
            <a:endParaRPr lang="en-IN"/>
          </a:p>
        </p:txBody>
      </p:sp>
    </p:spTree>
    <p:extLst>
      <p:ext uri="{BB962C8B-B14F-4D97-AF65-F5344CB8AC3E}">
        <p14:creationId xmlns:p14="http://schemas.microsoft.com/office/powerpoint/2010/main" val="67539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6D1F-56ED-F127-7825-4883004750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C67F7E-128C-BC3C-A0CE-992A8F7684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463EDB-8F14-F2A8-BF99-B67202EA9DB1}"/>
              </a:ext>
            </a:extLst>
          </p:cNvPr>
          <p:cNvSpPr>
            <a:spLocks noGrp="1"/>
          </p:cNvSpPr>
          <p:nvPr>
            <p:ph type="dt" sz="half" idx="10"/>
          </p:nvPr>
        </p:nvSpPr>
        <p:spPr/>
        <p:txBody>
          <a:bodyPr/>
          <a:lstStyle/>
          <a:p>
            <a:fld id="{C044ACAE-9C0B-4B99-B9AF-0376C6EA088C}" type="datetimeFigureOut">
              <a:rPr lang="en-IN" smtClean="0"/>
              <a:t>21-09-2022</a:t>
            </a:fld>
            <a:endParaRPr lang="en-IN"/>
          </a:p>
        </p:txBody>
      </p:sp>
      <p:sp>
        <p:nvSpPr>
          <p:cNvPr id="5" name="Footer Placeholder 4">
            <a:extLst>
              <a:ext uri="{FF2B5EF4-FFF2-40B4-BE49-F238E27FC236}">
                <a16:creationId xmlns:a16="http://schemas.microsoft.com/office/drawing/2014/main" id="{B8C1A6E0-A0E5-3FD3-C88F-E9E6146436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4B22F2-F53C-01E8-9060-7DBC3C83C59F}"/>
              </a:ext>
            </a:extLst>
          </p:cNvPr>
          <p:cNvSpPr>
            <a:spLocks noGrp="1"/>
          </p:cNvSpPr>
          <p:nvPr>
            <p:ph type="sldNum" sz="quarter" idx="12"/>
          </p:nvPr>
        </p:nvSpPr>
        <p:spPr/>
        <p:txBody>
          <a:bodyPr/>
          <a:lstStyle/>
          <a:p>
            <a:fld id="{B97EF6A9-4D49-4DCE-BFDE-7A602ACE1865}" type="slidenum">
              <a:rPr lang="en-IN" smtClean="0"/>
              <a:t>‹#›</a:t>
            </a:fld>
            <a:endParaRPr lang="en-IN"/>
          </a:p>
        </p:txBody>
      </p:sp>
    </p:spTree>
    <p:extLst>
      <p:ext uri="{BB962C8B-B14F-4D97-AF65-F5344CB8AC3E}">
        <p14:creationId xmlns:p14="http://schemas.microsoft.com/office/powerpoint/2010/main" val="3975129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FEAA9E-3731-3EA7-7728-42579F292C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F6C740-E16A-7C3A-394F-77E05FB61F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5442EF-8D22-6147-4A5A-1F91F6F9C627}"/>
              </a:ext>
            </a:extLst>
          </p:cNvPr>
          <p:cNvSpPr>
            <a:spLocks noGrp="1"/>
          </p:cNvSpPr>
          <p:nvPr>
            <p:ph type="dt" sz="half" idx="10"/>
          </p:nvPr>
        </p:nvSpPr>
        <p:spPr/>
        <p:txBody>
          <a:bodyPr/>
          <a:lstStyle/>
          <a:p>
            <a:fld id="{C044ACAE-9C0B-4B99-B9AF-0376C6EA088C}" type="datetimeFigureOut">
              <a:rPr lang="en-IN" smtClean="0"/>
              <a:t>21-09-2022</a:t>
            </a:fld>
            <a:endParaRPr lang="en-IN"/>
          </a:p>
        </p:txBody>
      </p:sp>
      <p:sp>
        <p:nvSpPr>
          <p:cNvPr id="5" name="Footer Placeholder 4">
            <a:extLst>
              <a:ext uri="{FF2B5EF4-FFF2-40B4-BE49-F238E27FC236}">
                <a16:creationId xmlns:a16="http://schemas.microsoft.com/office/drawing/2014/main" id="{4E2D6B4F-423A-21C5-6A28-F9B3F83B60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2FDF1B-C24F-CF07-3B40-8D156EBE99F0}"/>
              </a:ext>
            </a:extLst>
          </p:cNvPr>
          <p:cNvSpPr>
            <a:spLocks noGrp="1"/>
          </p:cNvSpPr>
          <p:nvPr>
            <p:ph type="sldNum" sz="quarter" idx="12"/>
          </p:nvPr>
        </p:nvSpPr>
        <p:spPr/>
        <p:txBody>
          <a:bodyPr/>
          <a:lstStyle/>
          <a:p>
            <a:fld id="{B97EF6A9-4D49-4DCE-BFDE-7A602ACE1865}" type="slidenum">
              <a:rPr lang="en-IN" smtClean="0"/>
              <a:t>‹#›</a:t>
            </a:fld>
            <a:endParaRPr lang="en-IN"/>
          </a:p>
        </p:txBody>
      </p:sp>
    </p:spTree>
    <p:extLst>
      <p:ext uri="{BB962C8B-B14F-4D97-AF65-F5344CB8AC3E}">
        <p14:creationId xmlns:p14="http://schemas.microsoft.com/office/powerpoint/2010/main" val="105736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310E-0B1E-280C-7C6A-4912F8938A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1D0053-DC8B-9C7B-C6A8-784BEE09B0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0B3E9B-F767-F312-52F3-1929EDC2CFA4}"/>
              </a:ext>
            </a:extLst>
          </p:cNvPr>
          <p:cNvSpPr>
            <a:spLocks noGrp="1"/>
          </p:cNvSpPr>
          <p:nvPr>
            <p:ph type="dt" sz="half" idx="10"/>
          </p:nvPr>
        </p:nvSpPr>
        <p:spPr/>
        <p:txBody>
          <a:bodyPr/>
          <a:lstStyle/>
          <a:p>
            <a:fld id="{C044ACAE-9C0B-4B99-B9AF-0376C6EA088C}" type="datetimeFigureOut">
              <a:rPr lang="en-IN" smtClean="0"/>
              <a:t>21-09-2022</a:t>
            </a:fld>
            <a:endParaRPr lang="en-IN"/>
          </a:p>
        </p:txBody>
      </p:sp>
      <p:sp>
        <p:nvSpPr>
          <p:cNvPr id="5" name="Footer Placeholder 4">
            <a:extLst>
              <a:ext uri="{FF2B5EF4-FFF2-40B4-BE49-F238E27FC236}">
                <a16:creationId xmlns:a16="http://schemas.microsoft.com/office/drawing/2014/main" id="{53FAFCE7-AD6E-60A7-BC5E-705FB5D6D6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EF769F-7DAF-197A-5F52-A641D8FE33F3}"/>
              </a:ext>
            </a:extLst>
          </p:cNvPr>
          <p:cNvSpPr>
            <a:spLocks noGrp="1"/>
          </p:cNvSpPr>
          <p:nvPr>
            <p:ph type="sldNum" sz="quarter" idx="12"/>
          </p:nvPr>
        </p:nvSpPr>
        <p:spPr/>
        <p:txBody>
          <a:bodyPr/>
          <a:lstStyle/>
          <a:p>
            <a:fld id="{B97EF6A9-4D49-4DCE-BFDE-7A602ACE1865}" type="slidenum">
              <a:rPr lang="en-IN" smtClean="0"/>
              <a:t>‹#›</a:t>
            </a:fld>
            <a:endParaRPr lang="en-IN"/>
          </a:p>
        </p:txBody>
      </p:sp>
    </p:spTree>
    <p:extLst>
      <p:ext uri="{BB962C8B-B14F-4D97-AF65-F5344CB8AC3E}">
        <p14:creationId xmlns:p14="http://schemas.microsoft.com/office/powerpoint/2010/main" val="2783309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D1B6-8B84-6634-4658-C2ECD56D14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C10D46-3D58-0DD1-2990-C2235DD103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BA4B6-98FB-8143-06C8-8F3729665297}"/>
              </a:ext>
            </a:extLst>
          </p:cNvPr>
          <p:cNvSpPr>
            <a:spLocks noGrp="1"/>
          </p:cNvSpPr>
          <p:nvPr>
            <p:ph type="dt" sz="half" idx="10"/>
          </p:nvPr>
        </p:nvSpPr>
        <p:spPr/>
        <p:txBody>
          <a:bodyPr/>
          <a:lstStyle/>
          <a:p>
            <a:fld id="{C044ACAE-9C0B-4B99-B9AF-0376C6EA088C}" type="datetimeFigureOut">
              <a:rPr lang="en-IN" smtClean="0"/>
              <a:t>21-09-2022</a:t>
            </a:fld>
            <a:endParaRPr lang="en-IN"/>
          </a:p>
        </p:txBody>
      </p:sp>
      <p:sp>
        <p:nvSpPr>
          <p:cNvPr id="5" name="Footer Placeholder 4">
            <a:extLst>
              <a:ext uri="{FF2B5EF4-FFF2-40B4-BE49-F238E27FC236}">
                <a16:creationId xmlns:a16="http://schemas.microsoft.com/office/drawing/2014/main" id="{B2A2F460-D1F9-1E7C-E95A-BA72386835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138759-3251-DE8F-F1E0-A882AD32BD0C}"/>
              </a:ext>
            </a:extLst>
          </p:cNvPr>
          <p:cNvSpPr>
            <a:spLocks noGrp="1"/>
          </p:cNvSpPr>
          <p:nvPr>
            <p:ph type="sldNum" sz="quarter" idx="12"/>
          </p:nvPr>
        </p:nvSpPr>
        <p:spPr/>
        <p:txBody>
          <a:bodyPr/>
          <a:lstStyle/>
          <a:p>
            <a:fld id="{B97EF6A9-4D49-4DCE-BFDE-7A602ACE1865}" type="slidenum">
              <a:rPr lang="en-IN" smtClean="0"/>
              <a:t>‹#›</a:t>
            </a:fld>
            <a:endParaRPr lang="en-IN"/>
          </a:p>
        </p:txBody>
      </p:sp>
    </p:spTree>
    <p:extLst>
      <p:ext uri="{BB962C8B-B14F-4D97-AF65-F5344CB8AC3E}">
        <p14:creationId xmlns:p14="http://schemas.microsoft.com/office/powerpoint/2010/main" val="354819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FD3C-EB87-3F39-2C27-08A88611B2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286F1D-6942-8BA3-5CCD-A0639B88FA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C6EAF4-1DEA-BEAB-926C-7FEC174A26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0B3B55-F98D-99C4-57CF-568D1315886C}"/>
              </a:ext>
            </a:extLst>
          </p:cNvPr>
          <p:cNvSpPr>
            <a:spLocks noGrp="1"/>
          </p:cNvSpPr>
          <p:nvPr>
            <p:ph type="dt" sz="half" idx="10"/>
          </p:nvPr>
        </p:nvSpPr>
        <p:spPr/>
        <p:txBody>
          <a:bodyPr/>
          <a:lstStyle/>
          <a:p>
            <a:fld id="{C044ACAE-9C0B-4B99-B9AF-0376C6EA088C}" type="datetimeFigureOut">
              <a:rPr lang="en-IN" smtClean="0"/>
              <a:t>21-09-2022</a:t>
            </a:fld>
            <a:endParaRPr lang="en-IN"/>
          </a:p>
        </p:txBody>
      </p:sp>
      <p:sp>
        <p:nvSpPr>
          <p:cNvPr id="6" name="Footer Placeholder 5">
            <a:extLst>
              <a:ext uri="{FF2B5EF4-FFF2-40B4-BE49-F238E27FC236}">
                <a16:creationId xmlns:a16="http://schemas.microsoft.com/office/drawing/2014/main" id="{3A913835-9257-FBA1-8DEC-D5ADFA746C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E52ECA-6715-7289-F09E-279763E91327}"/>
              </a:ext>
            </a:extLst>
          </p:cNvPr>
          <p:cNvSpPr>
            <a:spLocks noGrp="1"/>
          </p:cNvSpPr>
          <p:nvPr>
            <p:ph type="sldNum" sz="quarter" idx="12"/>
          </p:nvPr>
        </p:nvSpPr>
        <p:spPr/>
        <p:txBody>
          <a:bodyPr/>
          <a:lstStyle/>
          <a:p>
            <a:fld id="{B97EF6A9-4D49-4DCE-BFDE-7A602ACE1865}" type="slidenum">
              <a:rPr lang="en-IN" smtClean="0"/>
              <a:t>‹#›</a:t>
            </a:fld>
            <a:endParaRPr lang="en-IN"/>
          </a:p>
        </p:txBody>
      </p:sp>
    </p:spTree>
    <p:extLst>
      <p:ext uri="{BB962C8B-B14F-4D97-AF65-F5344CB8AC3E}">
        <p14:creationId xmlns:p14="http://schemas.microsoft.com/office/powerpoint/2010/main" val="2467145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7FC5-803C-43CA-B789-52DB500199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AE8B29-B275-0306-AAE4-14F76395F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EF481-3EDB-1BB0-26D2-F3C157B38E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C8C6EEC-85F4-D3D7-9F77-3DEB24220B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A52617-7817-4FF8-5BF4-49DC0ED2D7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8EC0E3-C417-0396-45D9-7F82FDDDE154}"/>
              </a:ext>
            </a:extLst>
          </p:cNvPr>
          <p:cNvSpPr>
            <a:spLocks noGrp="1"/>
          </p:cNvSpPr>
          <p:nvPr>
            <p:ph type="dt" sz="half" idx="10"/>
          </p:nvPr>
        </p:nvSpPr>
        <p:spPr/>
        <p:txBody>
          <a:bodyPr/>
          <a:lstStyle/>
          <a:p>
            <a:fld id="{C044ACAE-9C0B-4B99-B9AF-0376C6EA088C}" type="datetimeFigureOut">
              <a:rPr lang="en-IN" smtClean="0"/>
              <a:t>21-09-2022</a:t>
            </a:fld>
            <a:endParaRPr lang="en-IN"/>
          </a:p>
        </p:txBody>
      </p:sp>
      <p:sp>
        <p:nvSpPr>
          <p:cNvPr id="8" name="Footer Placeholder 7">
            <a:extLst>
              <a:ext uri="{FF2B5EF4-FFF2-40B4-BE49-F238E27FC236}">
                <a16:creationId xmlns:a16="http://schemas.microsoft.com/office/drawing/2014/main" id="{0A21F7BC-93F4-D868-A7DF-08B4003C30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50C30E-BBAE-290E-98D9-AFCB4A6591A3}"/>
              </a:ext>
            </a:extLst>
          </p:cNvPr>
          <p:cNvSpPr>
            <a:spLocks noGrp="1"/>
          </p:cNvSpPr>
          <p:nvPr>
            <p:ph type="sldNum" sz="quarter" idx="12"/>
          </p:nvPr>
        </p:nvSpPr>
        <p:spPr/>
        <p:txBody>
          <a:bodyPr/>
          <a:lstStyle/>
          <a:p>
            <a:fld id="{B97EF6A9-4D49-4DCE-BFDE-7A602ACE1865}" type="slidenum">
              <a:rPr lang="en-IN" smtClean="0"/>
              <a:t>‹#›</a:t>
            </a:fld>
            <a:endParaRPr lang="en-IN"/>
          </a:p>
        </p:txBody>
      </p:sp>
    </p:spTree>
    <p:extLst>
      <p:ext uri="{BB962C8B-B14F-4D97-AF65-F5344CB8AC3E}">
        <p14:creationId xmlns:p14="http://schemas.microsoft.com/office/powerpoint/2010/main" val="296217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BEC2-92DD-A735-8C64-EAD5EA7DA6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27FDE77-B97A-E85C-8034-1FDE681B5EFC}"/>
              </a:ext>
            </a:extLst>
          </p:cNvPr>
          <p:cNvSpPr>
            <a:spLocks noGrp="1"/>
          </p:cNvSpPr>
          <p:nvPr>
            <p:ph type="dt" sz="half" idx="10"/>
          </p:nvPr>
        </p:nvSpPr>
        <p:spPr/>
        <p:txBody>
          <a:bodyPr/>
          <a:lstStyle/>
          <a:p>
            <a:fld id="{C044ACAE-9C0B-4B99-B9AF-0376C6EA088C}" type="datetimeFigureOut">
              <a:rPr lang="en-IN" smtClean="0"/>
              <a:t>21-09-2022</a:t>
            </a:fld>
            <a:endParaRPr lang="en-IN"/>
          </a:p>
        </p:txBody>
      </p:sp>
      <p:sp>
        <p:nvSpPr>
          <p:cNvPr id="4" name="Footer Placeholder 3">
            <a:extLst>
              <a:ext uri="{FF2B5EF4-FFF2-40B4-BE49-F238E27FC236}">
                <a16:creationId xmlns:a16="http://schemas.microsoft.com/office/drawing/2014/main" id="{9867B275-0B53-8EF1-1991-7046F2CE56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7177A57-C392-744A-C2B7-05ACBD5097A3}"/>
              </a:ext>
            </a:extLst>
          </p:cNvPr>
          <p:cNvSpPr>
            <a:spLocks noGrp="1"/>
          </p:cNvSpPr>
          <p:nvPr>
            <p:ph type="sldNum" sz="quarter" idx="12"/>
          </p:nvPr>
        </p:nvSpPr>
        <p:spPr/>
        <p:txBody>
          <a:bodyPr/>
          <a:lstStyle/>
          <a:p>
            <a:fld id="{B97EF6A9-4D49-4DCE-BFDE-7A602ACE1865}" type="slidenum">
              <a:rPr lang="en-IN" smtClean="0"/>
              <a:t>‹#›</a:t>
            </a:fld>
            <a:endParaRPr lang="en-IN"/>
          </a:p>
        </p:txBody>
      </p:sp>
    </p:spTree>
    <p:extLst>
      <p:ext uri="{BB962C8B-B14F-4D97-AF65-F5344CB8AC3E}">
        <p14:creationId xmlns:p14="http://schemas.microsoft.com/office/powerpoint/2010/main" val="3184920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12B0DF-E04B-7ED0-56B6-A4AF15AA9EDE}"/>
              </a:ext>
            </a:extLst>
          </p:cNvPr>
          <p:cNvSpPr>
            <a:spLocks noGrp="1"/>
          </p:cNvSpPr>
          <p:nvPr>
            <p:ph type="dt" sz="half" idx="10"/>
          </p:nvPr>
        </p:nvSpPr>
        <p:spPr/>
        <p:txBody>
          <a:bodyPr/>
          <a:lstStyle/>
          <a:p>
            <a:fld id="{C044ACAE-9C0B-4B99-B9AF-0376C6EA088C}" type="datetimeFigureOut">
              <a:rPr lang="en-IN" smtClean="0"/>
              <a:t>21-09-2022</a:t>
            </a:fld>
            <a:endParaRPr lang="en-IN"/>
          </a:p>
        </p:txBody>
      </p:sp>
      <p:sp>
        <p:nvSpPr>
          <p:cNvPr id="3" name="Footer Placeholder 2">
            <a:extLst>
              <a:ext uri="{FF2B5EF4-FFF2-40B4-BE49-F238E27FC236}">
                <a16:creationId xmlns:a16="http://schemas.microsoft.com/office/drawing/2014/main" id="{61B9AE21-17F5-8C35-4D07-501F44D8E5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EABA15F-B1BE-8118-6D44-B6F2E846EB23}"/>
              </a:ext>
            </a:extLst>
          </p:cNvPr>
          <p:cNvSpPr>
            <a:spLocks noGrp="1"/>
          </p:cNvSpPr>
          <p:nvPr>
            <p:ph type="sldNum" sz="quarter" idx="12"/>
          </p:nvPr>
        </p:nvSpPr>
        <p:spPr/>
        <p:txBody>
          <a:bodyPr/>
          <a:lstStyle/>
          <a:p>
            <a:fld id="{B97EF6A9-4D49-4DCE-BFDE-7A602ACE1865}" type="slidenum">
              <a:rPr lang="en-IN" smtClean="0"/>
              <a:t>‹#›</a:t>
            </a:fld>
            <a:endParaRPr lang="en-IN"/>
          </a:p>
        </p:txBody>
      </p:sp>
    </p:spTree>
    <p:extLst>
      <p:ext uri="{BB962C8B-B14F-4D97-AF65-F5344CB8AC3E}">
        <p14:creationId xmlns:p14="http://schemas.microsoft.com/office/powerpoint/2010/main" val="1101965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A24C-F224-7D56-64BD-4069E21B36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2F86384-6D0B-B8ED-FF9B-F68E166701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AB1CD71-D3FF-C4EA-5307-6505E0981A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23440-7936-9D62-69BC-95F53CCD1B4B}"/>
              </a:ext>
            </a:extLst>
          </p:cNvPr>
          <p:cNvSpPr>
            <a:spLocks noGrp="1"/>
          </p:cNvSpPr>
          <p:nvPr>
            <p:ph type="dt" sz="half" idx="10"/>
          </p:nvPr>
        </p:nvSpPr>
        <p:spPr/>
        <p:txBody>
          <a:bodyPr/>
          <a:lstStyle/>
          <a:p>
            <a:fld id="{C044ACAE-9C0B-4B99-B9AF-0376C6EA088C}" type="datetimeFigureOut">
              <a:rPr lang="en-IN" smtClean="0"/>
              <a:t>21-09-2022</a:t>
            </a:fld>
            <a:endParaRPr lang="en-IN"/>
          </a:p>
        </p:txBody>
      </p:sp>
      <p:sp>
        <p:nvSpPr>
          <p:cNvPr id="6" name="Footer Placeholder 5">
            <a:extLst>
              <a:ext uri="{FF2B5EF4-FFF2-40B4-BE49-F238E27FC236}">
                <a16:creationId xmlns:a16="http://schemas.microsoft.com/office/drawing/2014/main" id="{D2B606BA-0143-24BE-0E52-43D85402B4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6B8072-E18A-7509-1BD2-90A29B4F2F4A}"/>
              </a:ext>
            </a:extLst>
          </p:cNvPr>
          <p:cNvSpPr>
            <a:spLocks noGrp="1"/>
          </p:cNvSpPr>
          <p:nvPr>
            <p:ph type="sldNum" sz="quarter" idx="12"/>
          </p:nvPr>
        </p:nvSpPr>
        <p:spPr/>
        <p:txBody>
          <a:bodyPr/>
          <a:lstStyle/>
          <a:p>
            <a:fld id="{B97EF6A9-4D49-4DCE-BFDE-7A602ACE1865}" type="slidenum">
              <a:rPr lang="en-IN" smtClean="0"/>
              <a:t>‹#›</a:t>
            </a:fld>
            <a:endParaRPr lang="en-IN"/>
          </a:p>
        </p:txBody>
      </p:sp>
    </p:spTree>
    <p:extLst>
      <p:ext uri="{BB962C8B-B14F-4D97-AF65-F5344CB8AC3E}">
        <p14:creationId xmlns:p14="http://schemas.microsoft.com/office/powerpoint/2010/main" val="31445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EAAE-E469-CA8E-3528-4F2C03FE8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A453E2-9AC0-7BF4-EE07-D0AFEF0D5D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A0DBCE-225C-B639-6CFB-1A3243E09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DA88A-9258-4561-0290-40274300748A}"/>
              </a:ext>
            </a:extLst>
          </p:cNvPr>
          <p:cNvSpPr>
            <a:spLocks noGrp="1"/>
          </p:cNvSpPr>
          <p:nvPr>
            <p:ph type="dt" sz="half" idx="10"/>
          </p:nvPr>
        </p:nvSpPr>
        <p:spPr/>
        <p:txBody>
          <a:bodyPr/>
          <a:lstStyle/>
          <a:p>
            <a:fld id="{C044ACAE-9C0B-4B99-B9AF-0376C6EA088C}" type="datetimeFigureOut">
              <a:rPr lang="en-IN" smtClean="0"/>
              <a:t>21-09-2022</a:t>
            </a:fld>
            <a:endParaRPr lang="en-IN"/>
          </a:p>
        </p:txBody>
      </p:sp>
      <p:sp>
        <p:nvSpPr>
          <p:cNvPr id="6" name="Footer Placeholder 5">
            <a:extLst>
              <a:ext uri="{FF2B5EF4-FFF2-40B4-BE49-F238E27FC236}">
                <a16:creationId xmlns:a16="http://schemas.microsoft.com/office/drawing/2014/main" id="{28FED412-77F2-E5B6-3D72-26CCFD0644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B020A5-9E89-368E-78E5-4231B5F92437}"/>
              </a:ext>
            </a:extLst>
          </p:cNvPr>
          <p:cNvSpPr>
            <a:spLocks noGrp="1"/>
          </p:cNvSpPr>
          <p:nvPr>
            <p:ph type="sldNum" sz="quarter" idx="12"/>
          </p:nvPr>
        </p:nvSpPr>
        <p:spPr/>
        <p:txBody>
          <a:bodyPr/>
          <a:lstStyle/>
          <a:p>
            <a:fld id="{B97EF6A9-4D49-4DCE-BFDE-7A602ACE1865}" type="slidenum">
              <a:rPr lang="en-IN" smtClean="0"/>
              <a:t>‹#›</a:t>
            </a:fld>
            <a:endParaRPr lang="en-IN"/>
          </a:p>
        </p:txBody>
      </p:sp>
    </p:spTree>
    <p:extLst>
      <p:ext uri="{BB962C8B-B14F-4D97-AF65-F5344CB8AC3E}">
        <p14:creationId xmlns:p14="http://schemas.microsoft.com/office/powerpoint/2010/main" val="4074234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540913-8436-E818-C9C0-F1D6C0200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5737A7-68E7-E44C-A595-73A3E6572B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00554B-32DC-D019-BABE-D7070B8202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4ACAE-9C0B-4B99-B9AF-0376C6EA088C}" type="datetimeFigureOut">
              <a:rPr lang="en-IN" smtClean="0"/>
              <a:t>21-09-2022</a:t>
            </a:fld>
            <a:endParaRPr lang="en-IN"/>
          </a:p>
        </p:txBody>
      </p:sp>
      <p:sp>
        <p:nvSpPr>
          <p:cNvPr id="5" name="Footer Placeholder 4">
            <a:extLst>
              <a:ext uri="{FF2B5EF4-FFF2-40B4-BE49-F238E27FC236}">
                <a16:creationId xmlns:a16="http://schemas.microsoft.com/office/drawing/2014/main" id="{78FA72DA-89B1-0F6B-15E7-E111E7BE0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FA0FD86-B50D-D384-4C8E-DC8C78AD86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EF6A9-4D49-4DCE-BFDE-7A602ACE1865}" type="slidenum">
              <a:rPr lang="en-IN" smtClean="0"/>
              <a:t>‹#›</a:t>
            </a:fld>
            <a:endParaRPr lang="en-IN"/>
          </a:p>
        </p:txBody>
      </p:sp>
    </p:spTree>
    <p:extLst>
      <p:ext uri="{BB962C8B-B14F-4D97-AF65-F5344CB8AC3E}">
        <p14:creationId xmlns:p14="http://schemas.microsoft.com/office/powerpoint/2010/main" val="256492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F2B6CA-0EEF-0204-7E81-5B22A66F8BB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0457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889496-5211-CEFD-6F6D-29A9A83BCD64}"/>
              </a:ext>
            </a:extLst>
          </p:cNvPr>
          <p:cNvSpPr txBox="1"/>
          <p:nvPr/>
        </p:nvSpPr>
        <p:spPr>
          <a:xfrm>
            <a:off x="677333" y="914738"/>
            <a:ext cx="7433734"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12121"/>
                </a:solidFill>
                <a:effectLst/>
                <a:latin typeface="Montserrat" panose="00000500000000000000" pitchFamily="2" charset="0"/>
              </a:rPr>
              <a:t>Pie Plot signifies that 97.9% of the customers with vehicle damaged or not have taken the insurance.</a:t>
            </a:r>
            <a:endParaRPr lang="en-US" dirty="0">
              <a:latin typeface="Montserrat" panose="00000500000000000000" pitchFamily="2" charset="0"/>
            </a:endParaRPr>
          </a:p>
          <a:p>
            <a:pPr marL="285750" indent="-285750">
              <a:buFont typeface="Arial" panose="020B0604020202020204" pitchFamily="34" charset="0"/>
              <a:buChar char="•"/>
            </a:pPr>
            <a:r>
              <a:rPr lang="en-US" dirty="0">
                <a:effectLst/>
                <a:latin typeface="Montserrat" panose="00000500000000000000" pitchFamily="2" charset="0"/>
              </a:rPr>
              <a:t>First point plot notifies that there are chances of taking vehicle insurance higher if the vehicle is damages, With the increase in the vehicle age, chances of vehicle insurance also increases</a:t>
            </a:r>
            <a:endParaRPr lang="en-US" dirty="0">
              <a:latin typeface="Montserrat" panose="00000500000000000000" pitchFamily="2" charset="0"/>
            </a:endParaRPr>
          </a:p>
          <a:p>
            <a:pPr marL="285750" indent="-285750">
              <a:buFont typeface="Arial" panose="020B0604020202020204" pitchFamily="34" charset="0"/>
              <a:buChar char="•"/>
            </a:pPr>
            <a:r>
              <a:rPr lang="en-US" dirty="0">
                <a:effectLst/>
                <a:latin typeface="Montserrat" panose="00000500000000000000" pitchFamily="2" charset="0"/>
              </a:rPr>
              <a:t>Second Point Plot tells us that for customers with damaged vehicle Annual Premium is comparatively higher.</a:t>
            </a:r>
            <a:endParaRPr lang="en-US" dirty="0">
              <a:latin typeface="Montserrat" panose="00000500000000000000" pitchFamily="2" charset="0"/>
            </a:endParaRPr>
          </a:p>
        </p:txBody>
      </p:sp>
      <p:pic>
        <p:nvPicPr>
          <p:cNvPr id="5" name="Picture 4">
            <a:extLst>
              <a:ext uri="{FF2B5EF4-FFF2-40B4-BE49-F238E27FC236}">
                <a16:creationId xmlns:a16="http://schemas.microsoft.com/office/drawing/2014/main" id="{86815EA5-31DB-EAB3-4B8A-52D3F100BBCD}"/>
              </a:ext>
            </a:extLst>
          </p:cNvPr>
          <p:cNvPicPr>
            <a:picLocks noChangeAspect="1"/>
          </p:cNvPicPr>
          <p:nvPr/>
        </p:nvPicPr>
        <p:blipFill>
          <a:blip r:embed="rId2"/>
          <a:stretch>
            <a:fillRect/>
          </a:stretch>
        </p:blipFill>
        <p:spPr>
          <a:xfrm>
            <a:off x="8296200" y="449071"/>
            <a:ext cx="3396267" cy="3359270"/>
          </a:xfrm>
          <a:prstGeom prst="rect">
            <a:avLst/>
          </a:prstGeom>
        </p:spPr>
      </p:pic>
      <p:pic>
        <p:nvPicPr>
          <p:cNvPr id="7" name="Picture 6">
            <a:extLst>
              <a:ext uri="{FF2B5EF4-FFF2-40B4-BE49-F238E27FC236}">
                <a16:creationId xmlns:a16="http://schemas.microsoft.com/office/drawing/2014/main" id="{3B50CD09-003C-246B-718E-87672DDCC682}"/>
              </a:ext>
            </a:extLst>
          </p:cNvPr>
          <p:cNvPicPr>
            <a:picLocks noChangeAspect="1"/>
          </p:cNvPicPr>
          <p:nvPr/>
        </p:nvPicPr>
        <p:blipFill>
          <a:blip r:embed="rId3"/>
          <a:stretch>
            <a:fillRect/>
          </a:stretch>
        </p:blipFill>
        <p:spPr>
          <a:xfrm>
            <a:off x="1912159" y="3808341"/>
            <a:ext cx="7773708" cy="2955126"/>
          </a:xfrm>
          <a:prstGeom prst="rect">
            <a:avLst/>
          </a:prstGeom>
        </p:spPr>
      </p:pic>
    </p:spTree>
    <p:extLst>
      <p:ext uri="{BB962C8B-B14F-4D97-AF65-F5344CB8AC3E}">
        <p14:creationId xmlns:p14="http://schemas.microsoft.com/office/powerpoint/2010/main" val="1117083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AE7460-2A33-2A73-9F22-96F4EFD42680}"/>
              </a:ext>
            </a:extLst>
          </p:cNvPr>
          <p:cNvSpPr>
            <a:spLocks noChangeArrowheads="1"/>
          </p:cNvSpPr>
          <p:nvPr/>
        </p:nvSpPr>
        <p:spPr bwMode="auto">
          <a:xfrm>
            <a:off x="460344" y="721372"/>
            <a:ext cx="594045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ontserrat" panose="00000500000000000000" pitchFamily="2" charset="0"/>
              </a:rPr>
              <a:t>Age, </a:t>
            </a:r>
            <a:r>
              <a:rPr kumimoji="0" lang="en-US" altLang="en-US" b="0" i="0" u="none" strike="noStrike" cap="none" normalizeH="0" baseline="0" dirty="0" err="1">
                <a:ln>
                  <a:noFill/>
                </a:ln>
                <a:solidFill>
                  <a:srgbClr val="000000"/>
                </a:solidFill>
                <a:effectLst/>
                <a:latin typeface="Montserrat" panose="00000500000000000000" pitchFamily="2" charset="0"/>
              </a:rPr>
              <a:t>Region_Code</a:t>
            </a:r>
            <a:r>
              <a:rPr kumimoji="0" lang="en-US" altLang="en-US" b="0" i="0" u="none" strike="noStrike" cap="none" normalizeH="0" baseline="0" dirty="0">
                <a:ln>
                  <a:noFill/>
                </a:ln>
                <a:solidFill>
                  <a:srgbClr val="000000"/>
                </a:solidFill>
                <a:effectLst/>
                <a:latin typeface="Montserrat" panose="00000500000000000000" pitchFamily="2" charset="0"/>
              </a:rPr>
              <a:t>, </a:t>
            </a:r>
            <a:r>
              <a:rPr kumimoji="0" lang="en-US" altLang="en-US" b="0" i="0" u="none" strike="noStrike" cap="none" normalizeH="0" baseline="0" dirty="0" err="1">
                <a:ln>
                  <a:noFill/>
                </a:ln>
                <a:solidFill>
                  <a:srgbClr val="000000"/>
                </a:solidFill>
                <a:effectLst/>
                <a:latin typeface="Montserrat" panose="00000500000000000000" pitchFamily="2" charset="0"/>
              </a:rPr>
              <a:t>Annual_Premium</a:t>
            </a:r>
            <a:r>
              <a:rPr kumimoji="0" lang="en-US" altLang="en-US" b="0" i="0" u="none" strike="noStrike" cap="none" normalizeH="0" baseline="0" dirty="0">
                <a:ln>
                  <a:noFill/>
                </a:ln>
                <a:solidFill>
                  <a:srgbClr val="000000"/>
                </a:solidFill>
                <a:effectLst/>
                <a:latin typeface="Montserrat" panose="00000500000000000000" pitchFamily="2" charset="0"/>
              </a:rPr>
              <a:t>, </a:t>
            </a:r>
            <a:r>
              <a:rPr kumimoji="0" lang="en-US" altLang="en-US" b="0" i="0" u="none" strike="noStrike" cap="none" normalizeH="0" baseline="0" dirty="0" err="1">
                <a:ln>
                  <a:noFill/>
                </a:ln>
                <a:solidFill>
                  <a:srgbClr val="000000"/>
                </a:solidFill>
                <a:effectLst/>
                <a:latin typeface="Montserrat" panose="00000500000000000000" pitchFamily="2" charset="0"/>
              </a:rPr>
              <a:t>Policy_Sales_Channel</a:t>
            </a:r>
            <a:r>
              <a:rPr kumimoji="0" lang="en-US" altLang="en-US" b="0" i="0" u="none" strike="noStrike" cap="none" normalizeH="0" baseline="0" dirty="0">
                <a:ln>
                  <a:noFill/>
                </a:ln>
                <a:solidFill>
                  <a:srgbClr val="000000"/>
                </a:solidFill>
                <a:effectLst/>
                <a:latin typeface="Montserrat" panose="00000500000000000000" pitchFamily="2" charset="0"/>
              </a:rPr>
              <a:t> and Vintage features are categorized, so the original features are dropped.</a:t>
            </a:r>
            <a:endParaRPr kumimoji="0" lang="en-US" altLang="en-US" b="0" i="0" u="none" strike="noStrike" cap="none" normalizeH="0" baseline="0" dirty="0">
              <a:ln>
                <a:noFill/>
              </a:ln>
              <a:solidFill>
                <a:schemeClr val="tx1"/>
              </a:solidFill>
              <a:effectLst/>
              <a:latin typeface="Montserrat" panose="00000500000000000000" pitchFamily="2"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ontserrat" panose="00000500000000000000" pitchFamily="2" charset="0"/>
              </a:rPr>
              <a:t>Also </a:t>
            </a:r>
            <a:r>
              <a:rPr kumimoji="0" lang="en-US" altLang="en-US" b="0" i="0" u="none" strike="noStrike" cap="none" normalizeH="0" baseline="0" dirty="0" err="1">
                <a:ln>
                  <a:noFill/>
                </a:ln>
                <a:solidFill>
                  <a:srgbClr val="000000"/>
                </a:solidFill>
                <a:effectLst/>
                <a:latin typeface="Montserrat" panose="00000500000000000000" pitchFamily="2" charset="0"/>
              </a:rPr>
              <a:t>droping</a:t>
            </a:r>
            <a:r>
              <a:rPr kumimoji="0" lang="en-US" altLang="en-US" b="0" i="0" u="none" strike="noStrike" cap="none" normalizeH="0" baseline="0" dirty="0">
                <a:ln>
                  <a:noFill/>
                </a:ln>
                <a:solidFill>
                  <a:srgbClr val="000000"/>
                </a:solidFill>
                <a:effectLst/>
                <a:latin typeface="Montserrat" panose="00000500000000000000" pitchFamily="2" charset="0"/>
              </a:rPr>
              <a:t> 'ID' and '</a:t>
            </a:r>
            <a:r>
              <a:rPr kumimoji="0" lang="en-US" altLang="en-US" b="0" i="0" u="none" strike="noStrike" cap="none" normalizeH="0" baseline="0" dirty="0" err="1">
                <a:ln>
                  <a:noFill/>
                </a:ln>
                <a:solidFill>
                  <a:srgbClr val="000000"/>
                </a:solidFill>
                <a:effectLst/>
                <a:latin typeface="Montserrat" panose="00000500000000000000" pitchFamily="2" charset="0"/>
              </a:rPr>
              <a:t>Driving_License</a:t>
            </a:r>
            <a:r>
              <a:rPr kumimoji="0" lang="en-US" altLang="en-US" b="0" i="0" u="none" strike="noStrike" cap="none" normalizeH="0" baseline="0" dirty="0">
                <a:ln>
                  <a:noFill/>
                </a:ln>
                <a:solidFill>
                  <a:srgbClr val="000000"/>
                </a:solidFill>
                <a:effectLst/>
                <a:latin typeface="Montserrat" panose="00000500000000000000" pitchFamily="2" charset="0"/>
              </a:rPr>
              <a:t>' as they are not providing any valuable information.</a:t>
            </a:r>
            <a:endParaRPr kumimoji="0" lang="en-US" altLang="en-US" b="0" i="0" u="none" strike="noStrike" cap="none" normalizeH="0" baseline="0" dirty="0">
              <a:ln>
                <a:noFill/>
              </a:ln>
              <a:solidFill>
                <a:schemeClr val="tx1"/>
              </a:solidFill>
              <a:effectLst/>
              <a:latin typeface="Montserrat" panose="00000500000000000000" pitchFamily="2"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ontserrat" panose="00000500000000000000" pitchFamily="2" charset="0"/>
              </a:rPr>
              <a:t>Correlation matrix signifies there is no correlation between </a:t>
            </a:r>
            <a:r>
              <a:rPr kumimoji="0" lang="en-US" altLang="en-US" b="0" i="0" u="none" strike="noStrike" cap="none" normalizeH="0" baseline="0" dirty="0" err="1">
                <a:ln>
                  <a:noFill/>
                </a:ln>
                <a:solidFill>
                  <a:srgbClr val="000000"/>
                </a:solidFill>
                <a:effectLst/>
                <a:latin typeface="Montserrat" panose="00000500000000000000" pitchFamily="2" charset="0"/>
              </a:rPr>
              <a:t>Annual_Premium_Treated</a:t>
            </a:r>
            <a:r>
              <a:rPr kumimoji="0" lang="en-US" altLang="en-US" b="0" i="0" u="none" strike="noStrike" cap="none" normalizeH="0" baseline="0" dirty="0">
                <a:ln>
                  <a:noFill/>
                </a:ln>
                <a:solidFill>
                  <a:srgbClr val="000000"/>
                </a:solidFill>
                <a:effectLst/>
                <a:latin typeface="Montserrat" panose="00000500000000000000" pitchFamily="2" charset="0"/>
              </a:rPr>
              <a:t> and </a:t>
            </a:r>
            <a:r>
              <a:rPr kumimoji="0" lang="en-US" altLang="en-US" b="0" i="0" u="none" strike="noStrike" cap="none" normalizeH="0" baseline="0" dirty="0" err="1">
                <a:ln>
                  <a:noFill/>
                </a:ln>
                <a:solidFill>
                  <a:srgbClr val="000000"/>
                </a:solidFill>
                <a:effectLst/>
                <a:latin typeface="Montserrat" panose="00000500000000000000" pitchFamily="2" charset="0"/>
              </a:rPr>
              <a:t>Vintage_Treated</a:t>
            </a:r>
            <a:r>
              <a:rPr lang="en-US" altLang="en-US" dirty="0">
                <a:solidFill>
                  <a:srgbClr val="000000"/>
                </a:solidFill>
                <a:latin typeface="Montserrat" panose="00000500000000000000" pitchFamily="2" charset="0"/>
              </a:rPr>
              <a:t>.</a:t>
            </a:r>
            <a:endParaRPr kumimoji="0" lang="en-US" altLang="en-US" b="0" i="0" u="none" strike="noStrike" cap="none" normalizeH="0" baseline="0" dirty="0">
              <a:ln>
                <a:noFill/>
              </a:ln>
              <a:solidFill>
                <a:schemeClr val="tx1"/>
              </a:solidFill>
              <a:effectLst/>
              <a:latin typeface="Montserrat" panose="00000500000000000000" pitchFamily="2" charset="0"/>
            </a:endParaRPr>
          </a:p>
        </p:txBody>
      </p:sp>
      <p:pic>
        <p:nvPicPr>
          <p:cNvPr id="4" name="Picture 3">
            <a:extLst>
              <a:ext uri="{FF2B5EF4-FFF2-40B4-BE49-F238E27FC236}">
                <a16:creationId xmlns:a16="http://schemas.microsoft.com/office/drawing/2014/main" id="{ACD9EBE6-551B-D77C-5CA6-E7E4A4127B0D}"/>
              </a:ext>
            </a:extLst>
          </p:cNvPr>
          <p:cNvPicPr>
            <a:picLocks noChangeAspect="1"/>
          </p:cNvPicPr>
          <p:nvPr/>
        </p:nvPicPr>
        <p:blipFill>
          <a:blip r:embed="rId2"/>
          <a:stretch>
            <a:fillRect/>
          </a:stretch>
        </p:blipFill>
        <p:spPr>
          <a:xfrm>
            <a:off x="6492247" y="165005"/>
            <a:ext cx="5002342" cy="3221662"/>
          </a:xfrm>
          <a:prstGeom prst="rect">
            <a:avLst/>
          </a:prstGeom>
        </p:spPr>
      </p:pic>
      <p:pic>
        <p:nvPicPr>
          <p:cNvPr id="6" name="Picture 5">
            <a:extLst>
              <a:ext uri="{FF2B5EF4-FFF2-40B4-BE49-F238E27FC236}">
                <a16:creationId xmlns:a16="http://schemas.microsoft.com/office/drawing/2014/main" id="{325DF3D1-86B8-3D8E-388A-D5AF9F9DD980}"/>
              </a:ext>
            </a:extLst>
          </p:cNvPr>
          <p:cNvPicPr>
            <a:picLocks noChangeAspect="1"/>
          </p:cNvPicPr>
          <p:nvPr/>
        </p:nvPicPr>
        <p:blipFill>
          <a:blip r:embed="rId3"/>
          <a:stretch>
            <a:fillRect/>
          </a:stretch>
        </p:blipFill>
        <p:spPr>
          <a:xfrm>
            <a:off x="1271263" y="3474323"/>
            <a:ext cx="9649474" cy="3293533"/>
          </a:xfrm>
          <a:prstGeom prst="rect">
            <a:avLst/>
          </a:prstGeom>
        </p:spPr>
      </p:pic>
      <p:sp>
        <p:nvSpPr>
          <p:cNvPr id="9" name="TextBox 8">
            <a:extLst>
              <a:ext uri="{FF2B5EF4-FFF2-40B4-BE49-F238E27FC236}">
                <a16:creationId xmlns:a16="http://schemas.microsoft.com/office/drawing/2014/main" id="{DBC790C7-6341-6764-5EA5-D2351AC3114E}"/>
              </a:ext>
            </a:extLst>
          </p:cNvPr>
          <p:cNvSpPr txBox="1"/>
          <p:nvPr/>
        </p:nvSpPr>
        <p:spPr>
          <a:xfrm>
            <a:off x="11734800" y="6090748"/>
            <a:ext cx="457200" cy="677108"/>
          </a:xfrm>
          <a:prstGeom prst="rect">
            <a:avLst/>
          </a:prstGeom>
          <a:noFill/>
        </p:spPr>
        <p:txBody>
          <a:bodyPr wrap="square">
            <a:spAutoFit/>
          </a:bodyPr>
          <a:lstStyle/>
          <a:p>
            <a:r>
              <a:rPr lang="en-IN" sz="1800" dirty="0"/>
              <a:t>                      </a:t>
            </a:r>
            <a:fld id="{B97EF6A9-4D49-4DCE-BFDE-7A602ACE1865}" type="slidenum">
              <a:rPr lang="en-IN" sz="2000" smtClean="0">
                <a:solidFill>
                  <a:schemeClr val="tx1">
                    <a:lumMod val="50000"/>
                    <a:lumOff val="50000"/>
                  </a:schemeClr>
                </a:solidFill>
              </a:rPr>
              <a:pPr/>
              <a:t>11</a:t>
            </a:fld>
            <a:endParaRPr lang="en-IN" sz="2000" dirty="0">
              <a:solidFill>
                <a:schemeClr val="tx1">
                  <a:lumMod val="50000"/>
                  <a:lumOff val="50000"/>
                </a:schemeClr>
              </a:solidFill>
            </a:endParaRPr>
          </a:p>
        </p:txBody>
      </p:sp>
    </p:spTree>
    <p:extLst>
      <p:ext uri="{BB962C8B-B14F-4D97-AF65-F5344CB8AC3E}">
        <p14:creationId xmlns:p14="http://schemas.microsoft.com/office/powerpoint/2010/main" val="362931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330A7-2F55-A723-0F0D-31183C60CDB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789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21B29-D4AA-D8D5-EF0C-14E5F771C9A9}"/>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2086974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F2D5C-D499-E5AC-78E7-4481F8E2D49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863290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85BDC-4DE5-09B3-3007-3F3947C1BC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87431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7F7EE-3762-6DA1-D08B-5286024EBCB9}"/>
              </a:ext>
            </a:extLst>
          </p:cNvPr>
          <p:cNvPicPr>
            <a:picLocks noChangeAspect="1"/>
          </p:cNvPicPr>
          <p:nvPr/>
        </p:nvPicPr>
        <p:blipFill>
          <a:blip r:embed="rId2"/>
          <a:stretch>
            <a:fillRect/>
          </a:stretch>
        </p:blipFill>
        <p:spPr>
          <a:xfrm>
            <a:off x="0" y="0"/>
            <a:ext cx="12192000" cy="3520733"/>
          </a:xfrm>
          <a:prstGeom prst="rect">
            <a:avLst/>
          </a:prstGeom>
        </p:spPr>
      </p:pic>
      <p:pic>
        <p:nvPicPr>
          <p:cNvPr id="5" name="Picture 4">
            <a:extLst>
              <a:ext uri="{FF2B5EF4-FFF2-40B4-BE49-F238E27FC236}">
                <a16:creationId xmlns:a16="http://schemas.microsoft.com/office/drawing/2014/main" id="{CE3927D7-984B-7F72-56AE-3E71454E5814}"/>
              </a:ext>
            </a:extLst>
          </p:cNvPr>
          <p:cNvPicPr>
            <a:picLocks noChangeAspect="1"/>
          </p:cNvPicPr>
          <p:nvPr/>
        </p:nvPicPr>
        <p:blipFill>
          <a:blip r:embed="rId3"/>
          <a:stretch>
            <a:fillRect/>
          </a:stretch>
        </p:blipFill>
        <p:spPr>
          <a:xfrm>
            <a:off x="1312173" y="3679769"/>
            <a:ext cx="9107001" cy="3118963"/>
          </a:xfrm>
          <a:prstGeom prst="rect">
            <a:avLst/>
          </a:prstGeom>
        </p:spPr>
      </p:pic>
      <p:sp>
        <p:nvSpPr>
          <p:cNvPr id="7" name="Slide Number Placeholder 6">
            <a:extLst>
              <a:ext uri="{FF2B5EF4-FFF2-40B4-BE49-F238E27FC236}">
                <a16:creationId xmlns:a16="http://schemas.microsoft.com/office/drawing/2014/main" id="{CFD5DE12-619B-27FC-D84A-58415692799E}"/>
              </a:ext>
            </a:extLst>
          </p:cNvPr>
          <p:cNvSpPr>
            <a:spLocks noGrp="1"/>
          </p:cNvSpPr>
          <p:nvPr>
            <p:ph type="sldNum" sz="quarter" idx="12"/>
          </p:nvPr>
        </p:nvSpPr>
        <p:spPr>
          <a:xfrm>
            <a:off x="11303000" y="6457949"/>
            <a:ext cx="889000" cy="340783"/>
          </a:xfrm>
        </p:spPr>
        <p:txBody>
          <a:bodyPr/>
          <a:lstStyle/>
          <a:p>
            <a:fld id="{B97EF6A9-4D49-4DCE-BFDE-7A602ACE1865}" type="slidenum">
              <a:rPr lang="en-IN" sz="2000" smtClean="0"/>
              <a:t>16</a:t>
            </a:fld>
            <a:endParaRPr lang="en-IN" sz="2000" dirty="0"/>
          </a:p>
        </p:txBody>
      </p:sp>
      <p:sp>
        <p:nvSpPr>
          <p:cNvPr id="9" name="TextBox 8">
            <a:extLst>
              <a:ext uri="{FF2B5EF4-FFF2-40B4-BE49-F238E27FC236}">
                <a16:creationId xmlns:a16="http://schemas.microsoft.com/office/drawing/2014/main" id="{A7253BB5-535A-D9B0-C805-D8A6ADFA661B}"/>
              </a:ext>
            </a:extLst>
          </p:cNvPr>
          <p:cNvSpPr txBox="1"/>
          <p:nvPr/>
        </p:nvSpPr>
        <p:spPr>
          <a:xfrm>
            <a:off x="3048000" y="3244334"/>
            <a:ext cx="6096000" cy="369332"/>
          </a:xfrm>
          <a:prstGeom prst="rect">
            <a:avLst/>
          </a:prstGeom>
          <a:noFill/>
        </p:spPr>
        <p:txBody>
          <a:bodyPr wrap="square">
            <a:spAutoFit/>
          </a:bodyPr>
          <a:lstStyle/>
          <a:p>
            <a:fld id="{B97EF6A9-4D49-4DCE-BFDE-7A602ACE1865}" type="slidenum">
              <a:rPr lang="en-IN" sz="1800" smtClean="0"/>
              <a:pPr/>
              <a:t>16</a:t>
            </a:fld>
            <a:endParaRPr lang="en-IN" dirty="0"/>
          </a:p>
        </p:txBody>
      </p:sp>
    </p:spTree>
    <p:extLst>
      <p:ext uri="{BB962C8B-B14F-4D97-AF65-F5344CB8AC3E}">
        <p14:creationId xmlns:p14="http://schemas.microsoft.com/office/powerpoint/2010/main" val="1531136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0B0029-98F3-09AD-5655-29DB90693BC6}"/>
              </a:ext>
            </a:extLst>
          </p:cNvPr>
          <p:cNvPicPr>
            <a:picLocks noChangeAspect="1"/>
          </p:cNvPicPr>
          <p:nvPr/>
        </p:nvPicPr>
        <p:blipFill rotWithShape="1">
          <a:blip r:embed="rId2"/>
          <a:srcRect t="644"/>
          <a:stretch/>
        </p:blipFill>
        <p:spPr>
          <a:xfrm>
            <a:off x="528999" y="872067"/>
            <a:ext cx="11316286" cy="4910666"/>
          </a:xfrm>
          <a:prstGeom prst="rect">
            <a:avLst/>
          </a:prstGeom>
        </p:spPr>
      </p:pic>
      <p:sp>
        <p:nvSpPr>
          <p:cNvPr id="6" name="TextBox 5">
            <a:extLst>
              <a:ext uri="{FF2B5EF4-FFF2-40B4-BE49-F238E27FC236}">
                <a16:creationId xmlns:a16="http://schemas.microsoft.com/office/drawing/2014/main" id="{E35F29DC-DFF6-CB48-188E-5E03AB3804D5}"/>
              </a:ext>
            </a:extLst>
          </p:cNvPr>
          <p:cNvSpPr txBox="1"/>
          <p:nvPr/>
        </p:nvSpPr>
        <p:spPr>
          <a:xfrm>
            <a:off x="11728512" y="6375400"/>
            <a:ext cx="463488" cy="400110"/>
          </a:xfrm>
          <a:prstGeom prst="rect">
            <a:avLst/>
          </a:prstGeom>
          <a:noFill/>
        </p:spPr>
        <p:txBody>
          <a:bodyPr wrap="square">
            <a:spAutoFit/>
          </a:bodyPr>
          <a:lstStyle/>
          <a:p>
            <a:fld id="{B97EF6A9-4D49-4DCE-BFDE-7A602ACE1865}" type="slidenum">
              <a:rPr lang="en-IN" sz="2000" smtClean="0">
                <a:solidFill>
                  <a:schemeClr val="tx1">
                    <a:lumMod val="50000"/>
                    <a:lumOff val="50000"/>
                  </a:schemeClr>
                </a:solidFill>
              </a:rPr>
              <a:pPr/>
              <a:t>17</a:t>
            </a:fld>
            <a:endParaRPr lang="en-IN" sz="2000" dirty="0">
              <a:solidFill>
                <a:schemeClr val="tx1">
                  <a:lumMod val="50000"/>
                  <a:lumOff val="50000"/>
                </a:schemeClr>
              </a:solidFill>
            </a:endParaRPr>
          </a:p>
        </p:txBody>
      </p:sp>
    </p:spTree>
    <p:extLst>
      <p:ext uri="{BB962C8B-B14F-4D97-AF65-F5344CB8AC3E}">
        <p14:creationId xmlns:p14="http://schemas.microsoft.com/office/powerpoint/2010/main" val="596946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EC484-E8D5-F7F0-C528-0178C9488560}"/>
              </a:ext>
            </a:extLst>
          </p:cNvPr>
          <p:cNvPicPr>
            <a:picLocks noChangeAspect="1"/>
          </p:cNvPicPr>
          <p:nvPr/>
        </p:nvPicPr>
        <p:blipFill>
          <a:blip r:embed="rId2"/>
          <a:stretch>
            <a:fillRect/>
          </a:stretch>
        </p:blipFill>
        <p:spPr>
          <a:xfrm>
            <a:off x="0" y="0"/>
            <a:ext cx="12192000" cy="3232591"/>
          </a:xfrm>
          <a:prstGeom prst="rect">
            <a:avLst/>
          </a:prstGeom>
        </p:spPr>
      </p:pic>
      <p:pic>
        <p:nvPicPr>
          <p:cNvPr id="6" name="Picture 5">
            <a:extLst>
              <a:ext uri="{FF2B5EF4-FFF2-40B4-BE49-F238E27FC236}">
                <a16:creationId xmlns:a16="http://schemas.microsoft.com/office/drawing/2014/main" id="{B93BE052-D98D-673A-1E0B-AA51ACF39BD5}"/>
              </a:ext>
            </a:extLst>
          </p:cNvPr>
          <p:cNvPicPr>
            <a:picLocks noChangeAspect="1"/>
          </p:cNvPicPr>
          <p:nvPr/>
        </p:nvPicPr>
        <p:blipFill>
          <a:blip r:embed="rId3"/>
          <a:stretch>
            <a:fillRect/>
          </a:stretch>
        </p:blipFill>
        <p:spPr>
          <a:xfrm>
            <a:off x="1121625" y="3429000"/>
            <a:ext cx="9948750" cy="3232591"/>
          </a:xfrm>
          <a:prstGeom prst="rect">
            <a:avLst/>
          </a:prstGeom>
        </p:spPr>
      </p:pic>
      <p:sp>
        <p:nvSpPr>
          <p:cNvPr id="7" name="TextBox 6">
            <a:extLst>
              <a:ext uri="{FF2B5EF4-FFF2-40B4-BE49-F238E27FC236}">
                <a16:creationId xmlns:a16="http://schemas.microsoft.com/office/drawing/2014/main" id="{BC65FEE0-BC21-1C11-EA00-18B4B84E109E}"/>
              </a:ext>
            </a:extLst>
          </p:cNvPr>
          <p:cNvSpPr txBox="1"/>
          <p:nvPr/>
        </p:nvSpPr>
        <p:spPr>
          <a:xfrm>
            <a:off x="11728512" y="6375400"/>
            <a:ext cx="463488" cy="400110"/>
          </a:xfrm>
          <a:prstGeom prst="rect">
            <a:avLst/>
          </a:prstGeom>
          <a:noFill/>
        </p:spPr>
        <p:txBody>
          <a:bodyPr wrap="square">
            <a:spAutoFit/>
          </a:bodyPr>
          <a:lstStyle/>
          <a:p>
            <a:fld id="{B97EF6A9-4D49-4DCE-BFDE-7A602ACE1865}" type="slidenum">
              <a:rPr lang="en-IN" sz="2000" smtClean="0">
                <a:solidFill>
                  <a:schemeClr val="tx1">
                    <a:lumMod val="50000"/>
                    <a:lumOff val="50000"/>
                  </a:schemeClr>
                </a:solidFill>
              </a:rPr>
              <a:pPr/>
              <a:t>18</a:t>
            </a:fld>
            <a:endParaRPr lang="en-IN" sz="2000" dirty="0">
              <a:solidFill>
                <a:schemeClr val="tx1">
                  <a:lumMod val="50000"/>
                  <a:lumOff val="50000"/>
                </a:schemeClr>
              </a:solidFill>
            </a:endParaRPr>
          </a:p>
        </p:txBody>
      </p:sp>
    </p:spTree>
    <p:extLst>
      <p:ext uri="{BB962C8B-B14F-4D97-AF65-F5344CB8AC3E}">
        <p14:creationId xmlns:p14="http://schemas.microsoft.com/office/powerpoint/2010/main" val="3926410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B84220-8649-3CEC-9D39-FEA026A4FBDC}"/>
              </a:ext>
            </a:extLst>
          </p:cNvPr>
          <p:cNvSpPr txBox="1"/>
          <p:nvPr/>
        </p:nvSpPr>
        <p:spPr>
          <a:xfrm>
            <a:off x="11728512" y="6375400"/>
            <a:ext cx="463488" cy="400110"/>
          </a:xfrm>
          <a:prstGeom prst="rect">
            <a:avLst/>
          </a:prstGeom>
          <a:noFill/>
        </p:spPr>
        <p:txBody>
          <a:bodyPr wrap="square">
            <a:spAutoFit/>
          </a:bodyPr>
          <a:lstStyle/>
          <a:p>
            <a:fld id="{B97EF6A9-4D49-4DCE-BFDE-7A602ACE1865}" type="slidenum">
              <a:rPr lang="en-IN" sz="2000" smtClean="0">
                <a:solidFill>
                  <a:schemeClr val="tx1">
                    <a:lumMod val="50000"/>
                    <a:lumOff val="50000"/>
                  </a:schemeClr>
                </a:solidFill>
              </a:rPr>
              <a:pPr/>
              <a:t>19</a:t>
            </a:fld>
            <a:endParaRPr lang="en-IN" sz="2000" dirty="0">
              <a:solidFill>
                <a:schemeClr val="tx1">
                  <a:lumMod val="50000"/>
                  <a:lumOff val="50000"/>
                </a:schemeClr>
              </a:solidFill>
            </a:endParaRPr>
          </a:p>
        </p:txBody>
      </p:sp>
      <p:pic>
        <p:nvPicPr>
          <p:cNvPr id="5" name="Picture 4">
            <a:extLst>
              <a:ext uri="{FF2B5EF4-FFF2-40B4-BE49-F238E27FC236}">
                <a16:creationId xmlns:a16="http://schemas.microsoft.com/office/drawing/2014/main" id="{E082A9A9-05A1-6ED1-8C55-C8209027A477}"/>
              </a:ext>
            </a:extLst>
          </p:cNvPr>
          <p:cNvPicPr>
            <a:picLocks noChangeAspect="1"/>
          </p:cNvPicPr>
          <p:nvPr/>
        </p:nvPicPr>
        <p:blipFill>
          <a:blip r:embed="rId2"/>
          <a:stretch>
            <a:fillRect/>
          </a:stretch>
        </p:blipFill>
        <p:spPr>
          <a:xfrm>
            <a:off x="735989" y="971150"/>
            <a:ext cx="10720022" cy="4692013"/>
          </a:xfrm>
          <a:prstGeom prst="rect">
            <a:avLst/>
          </a:prstGeom>
        </p:spPr>
      </p:pic>
    </p:spTree>
    <p:extLst>
      <p:ext uri="{BB962C8B-B14F-4D97-AF65-F5344CB8AC3E}">
        <p14:creationId xmlns:p14="http://schemas.microsoft.com/office/powerpoint/2010/main" val="312492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65BF07-D850-F228-4279-D4E9507D31EC}"/>
              </a:ext>
            </a:extLst>
          </p:cNvPr>
          <p:cNvPicPr>
            <a:picLocks noChangeAspect="1"/>
          </p:cNvPicPr>
          <p:nvPr/>
        </p:nvPicPr>
        <p:blipFill>
          <a:blip r:embed="rId2"/>
          <a:stretch>
            <a:fillRect/>
          </a:stretch>
        </p:blipFill>
        <p:spPr>
          <a:xfrm>
            <a:off x="-1" y="0"/>
            <a:ext cx="12203999" cy="6858000"/>
          </a:xfrm>
          <a:prstGeom prst="rect">
            <a:avLst/>
          </a:prstGeom>
        </p:spPr>
      </p:pic>
    </p:spTree>
    <p:extLst>
      <p:ext uri="{BB962C8B-B14F-4D97-AF65-F5344CB8AC3E}">
        <p14:creationId xmlns:p14="http://schemas.microsoft.com/office/powerpoint/2010/main" val="1702281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62DBFF-082E-8DB5-249E-A611FE81BE6D}"/>
              </a:ext>
            </a:extLst>
          </p:cNvPr>
          <p:cNvSpPr txBox="1"/>
          <p:nvPr/>
        </p:nvSpPr>
        <p:spPr>
          <a:xfrm>
            <a:off x="11728512" y="6375400"/>
            <a:ext cx="463488" cy="400110"/>
          </a:xfrm>
          <a:prstGeom prst="rect">
            <a:avLst/>
          </a:prstGeom>
          <a:noFill/>
        </p:spPr>
        <p:txBody>
          <a:bodyPr wrap="square">
            <a:spAutoFit/>
          </a:bodyPr>
          <a:lstStyle/>
          <a:p>
            <a:fld id="{B97EF6A9-4D49-4DCE-BFDE-7A602ACE1865}" type="slidenum">
              <a:rPr lang="en-IN" sz="2000" smtClean="0">
                <a:solidFill>
                  <a:schemeClr val="tx1">
                    <a:lumMod val="50000"/>
                    <a:lumOff val="50000"/>
                  </a:schemeClr>
                </a:solidFill>
              </a:rPr>
              <a:pPr/>
              <a:t>20</a:t>
            </a:fld>
            <a:endParaRPr lang="en-IN" sz="2000" dirty="0">
              <a:solidFill>
                <a:schemeClr val="tx1">
                  <a:lumMod val="50000"/>
                  <a:lumOff val="50000"/>
                </a:schemeClr>
              </a:solidFill>
            </a:endParaRPr>
          </a:p>
        </p:txBody>
      </p:sp>
      <p:pic>
        <p:nvPicPr>
          <p:cNvPr id="5" name="Picture 4">
            <a:extLst>
              <a:ext uri="{FF2B5EF4-FFF2-40B4-BE49-F238E27FC236}">
                <a16:creationId xmlns:a16="http://schemas.microsoft.com/office/drawing/2014/main" id="{0233E201-AEA7-32B0-DA2A-55A0945A4022}"/>
              </a:ext>
            </a:extLst>
          </p:cNvPr>
          <p:cNvPicPr>
            <a:picLocks noChangeAspect="1"/>
          </p:cNvPicPr>
          <p:nvPr/>
        </p:nvPicPr>
        <p:blipFill>
          <a:blip r:embed="rId2"/>
          <a:stretch>
            <a:fillRect/>
          </a:stretch>
        </p:blipFill>
        <p:spPr>
          <a:xfrm>
            <a:off x="0" y="-1"/>
            <a:ext cx="12192000" cy="3700821"/>
          </a:xfrm>
          <a:prstGeom prst="rect">
            <a:avLst/>
          </a:prstGeom>
        </p:spPr>
      </p:pic>
      <p:pic>
        <p:nvPicPr>
          <p:cNvPr id="7" name="Picture 6">
            <a:extLst>
              <a:ext uri="{FF2B5EF4-FFF2-40B4-BE49-F238E27FC236}">
                <a16:creationId xmlns:a16="http://schemas.microsoft.com/office/drawing/2014/main" id="{0E84B4AF-DC95-A174-39A8-98D754B0B676}"/>
              </a:ext>
            </a:extLst>
          </p:cNvPr>
          <p:cNvPicPr>
            <a:picLocks noChangeAspect="1"/>
          </p:cNvPicPr>
          <p:nvPr/>
        </p:nvPicPr>
        <p:blipFill>
          <a:blip r:embed="rId3"/>
          <a:stretch>
            <a:fillRect/>
          </a:stretch>
        </p:blipFill>
        <p:spPr>
          <a:xfrm>
            <a:off x="1862506" y="3700820"/>
            <a:ext cx="8117130" cy="3077191"/>
          </a:xfrm>
          <a:prstGeom prst="rect">
            <a:avLst/>
          </a:prstGeom>
        </p:spPr>
      </p:pic>
    </p:spTree>
    <p:extLst>
      <p:ext uri="{BB962C8B-B14F-4D97-AF65-F5344CB8AC3E}">
        <p14:creationId xmlns:p14="http://schemas.microsoft.com/office/powerpoint/2010/main" val="84694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2A1C9B-2FD5-5B25-1CDA-74F453BBFC90}"/>
              </a:ext>
            </a:extLst>
          </p:cNvPr>
          <p:cNvSpPr txBox="1"/>
          <p:nvPr/>
        </p:nvSpPr>
        <p:spPr>
          <a:xfrm>
            <a:off x="11728512" y="6375400"/>
            <a:ext cx="463488" cy="400110"/>
          </a:xfrm>
          <a:prstGeom prst="rect">
            <a:avLst/>
          </a:prstGeom>
          <a:noFill/>
        </p:spPr>
        <p:txBody>
          <a:bodyPr wrap="square">
            <a:spAutoFit/>
          </a:bodyPr>
          <a:lstStyle/>
          <a:p>
            <a:fld id="{B97EF6A9-4D49-4DCE-BFDE-7A602ACE1865}" type="slidenum">
              <a:rPr lang="en-IN" sz="2000" smtClean="0">
                <a:solidFill>
                  <a:schemeClr val="tx1">
                    <a:lumMod val="50000"/>
                    <a:lumOff val="50000"/>
                  </a:schemeClr>
                </a:solidFill>
              </a:rPr>
              <a:pPr/>
              <a:t>21</a:t>
            </a:fld>
            <a:endParaRPr lang="en-IN" sz="2000" dirty="0">
              <a:solidFill>
                <a:schemeClr val="tx1">
                  <a:lumMod val="50000"/>
                  <a:lumOff val="50000"/>
                </a:schemeClr>
              </a:solidFill>
            </a:endParaRPr>
          </a:p>
        </p:txBody>
      </p:sp>
      <p:pic>
        <p:nvPicPr>
          <p:cNvPr id="5" name="Picture 4">
            <a:extLst>
              <a:ext uri="{FF2B5EF4-FFF2-40B4-BE49-F238E27FC236}">
                <a16:creationId xmlns:a16="http://schemas.microsoft.com/office/drawing/2014/main" id="{4A4E9958-81F0-ACC5-E643-6BFCFF01346C}"/>
              </a:ext>
            </a:extLst>
          </p:cNvPr>
          <p:cNvPicPr>
            <a:picLocks noChangeAspect="1"/>
          </p:cNvPicPr>
          <p:nvPr/>
        </p:nvPicPr>
        <p:blipFill>
          <a:blip r:embed="rId2"/>
          <a:stretch>
            <a:fillRect/>
          </a:stretch>
        </p:blipFill>
        <p:spPr>
          <a:xfrm>
            <a:off x="571121" y="1241354"/>
            <a:ext cx="11389135" cy="4109579"/>
          </a:xfrm>
          <a:prstGeom prst="rect">
            <a:avLst/>
          </a:prstGeom>
        </p:spPr>
      </p:pic>
    </p:spTree>
    <p:extLst>
      <p:ext uri="{BB962C8B-B14F-4D97-AF65-F5344CB8AC3E}">
        <p14:creationId xmlns:p14="http://schemas.microsoft.com/office/powerpoint/2010/main" val="98601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21FC5-ACD9-1FB0-95E8-1C7F725EB008}"/>
              </a:ext>
            </a:extLst>
          </p:cNvPr>
          <p:cNvSpPr txBox="1"/>
          <p:nvPr/>
        </p:nvSpPr>
        <p:spPr>
          <a:xfrm>
            <a:off x="11728512" y="6375400"/>
            <a:ext cx="463488" cy="400110"/>
          </a:xfrm>
          <a:prstGeom prst="rect">
            <a:avLst/>
          </a:prstGeom>
          <a:noFill/>
        </p:spPr>
        <p:txBody>
          <a:bodyPr wrap="square">
            <a:spAutoFit/>
          </a:bodyPr>
          <a:lstStyle/>
          <a:p>
            <a:fld id="{B97EF6A9-4D49-4DCE-BFDE-7A602ACE1865}" type="slidenum">
              <a:rPr lang="en-IN" sz="2000" smtClean="0">
                <a:solidFill>
                  <a:schemeClr val="tx1">
                    <a:lumMod val="50000"/>
                    <a:lumOff val="50000"/>
                  </a:schemeClr>
                </a:solidFill>
              </a:rPr>
              <a:pPr/>
              <a:t>22</a:t>
            </a:fld>
            <a:endParaRPr lang="en-IN" sz="2000" dirty="0">
              <a:solidFill>
                <a:schemeClr val="tx1">
                  <a:lumMod val="50000"/>
                  <a:lumOff val="50000"/>
                </a:schemeClr>
              </a:solidFill>
            </a:endParaRPr>
          </a:p>
        </p:txBody>
      </p:sp>
      <p:pic>
        <p:nvPicPr>
          <p:cNvPr id="5" name="Picture 4">
            <a:extLst>
              <a:ext uri="{FF2B5EF4-FFF2-40B4-BE49-F238E27FC236}">
                <a16:creationId xmlns:a16="http://schemas.microsoft.com/office/drawing/2014/main" id="{1E12B2DA-FF6C-4BC7-9482-EB459907DDEF}"/>
              </a:ext>
            </a:extLst>
          </p:cNvPr>
          <p:cNvPicPr>
            <a:picLocks noChangeAspect="1"/>
          </p:cNvPicPr>
          <p:nvPr/>
        </p:nvPicPr>
        <p:blipFill>
          <a:blip r:embed="rId2"/>
          <a:stretch>
            <a:fillRect/>
          </a:stretch>
        </p:blipFill>
        <p:spPr>
          <a:xfrm>
            <a:off x="0" y="0"/>
            <a:ext cx="12192000" cy="3403674"/>
          </a:xfrm>
          <a:prstGeom prst="rect">
            <a:avLst/>
          </a:prstGeom>
        </p:spPr>
      </p:pic>
      <p:pic>
        <p:nvPicPr>
          <p:cNvPr id="7" name="Picture 6">
            <a:extLst>
              <a:ext uri="{FF2B5EF4-FFF2-40B4-BE49-F238E27FC236}">
                <a16:creationId xmlns:a16="http://schemas.microsoft.com/office/drawing/2014/main" id="{87C2CA79-D97E-A9E9-70B8-442A24DAD80D}"/>
              </a:ext>
            </a:extLst>
          </p:cNvPr>
          <p:cNvPicPr>
            <a:picLocks noChangeAspect="1"/>
          </p:cNvPicPr>
          <p:nvPr/>
        </p:nvPicPr>
        <p:blipFill>
          <a:blip r:embed="rId3"/>
          <a:stretch>
            <a:fillRect/>
          </a:stretch>
        </p:blipFill>
        <p:spPr>
          <a:xfrm>
            <a:off x="1768915" y="3541123"/>
            <a:ext cx="8654169" cy="3234387"/>
          </a:xfrm>
          <a:prstGeom prst="rect">
            <a:avLst/>
          </a:prstGeom>
        </p:spPr>
      </p:pic>
    </p:spTree>
    <p:extLst>
      <p:ext uri="{BB962C8B-B14F-4D97-AF65-F5344CB8AC3E}">
        <p14:creationId xmlns:p14="http://schemas.microsoft.com/office/powerpoint/2010/main" val="2961474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55FE52-A06E-BA7A-A150-D798D90EAD2D}"/>
              </a:ext>
            </a:extLst>
          </p:cNvPr>
          <p:cNvSpPr txBox="1"/>
          <p:nvPr/>
        </p:nvSpPr>
        <p:spPr>
          <a:xfrm>
            <a:off x="11728512" y="6375400"/>
            <a:ext cx="463488" cy="400110"/>
          </a:xfrm>
          <a:prstGeom prst="rect">
            <a:avLst/>
          </a:prstGeom>
          <a:noFill/>
        </p:spPr>
        <p:txBody>
          <a:bodyPr wrap="square">
            <a:spAutoFit/>
          </a:bodyPr>
          <a:lstStyle/>
          <a:p>
            <a:fld id="{B97EF6A9-4D49-4DCE-BFDE-7A602ACE1865}" type="slidenum">
              <a:rPr lang="en-IN" sz="2000" smtClean="0">
                <a:solidFill>
                  <a:schemeClr val="tx1">
                    <a:lumMod val="50000"/>
                    <a:lumOff val="50000"/>
                  </a:schemeClr>
                </a:solidFill>
              </a:rPr>
              <a:pPr/>
              <a:t>23</a:t>
            </a:fld>
            <a:endParaRPr lang="en-IN" sz="2000" dirty="0">
              <a:solidFill>
                <a:schemeClr val="tx1">
                  <a:lumMod val="50000"/>
                  <a:lumOff val="50000"/>
                </a:schemeClr>
              </a:solidFill>
            </a:endParaRPr>
          </a:p>
        </p:txBody>
      </p:sp>
      <p:pic>
        <p:nvPicPr>
          <p:cNvPr id="5" name="Picture 4">
            <a:extLst>
              <a:ext uri="{FF2B5EF4-FFF2-40B4-BE49-F238E27FC236}">
                <a16:creationId xmlns:a16="http://schemas.microsoft.com/office/drawing/2014/main" id="{511BED87-83A3-9B72-5C5B-0D37272659C8}"/>
              </a:ext>
            </a:extLst>
          </p:cNvPr>
          <p:cNvPicPr>
            <a:picLocks noChangeAspect="1"/>
          </p:cNvPicPr>
          <p:nvPr/>
        </p:nvPicPr>
        <p:blipFill>
          <a:blip r:embed="rId2"/>
          <a:stretch>
            <a:fillRect/>
          </a:stretch>
        </p:blipFill>
        <p:spPr>
          <a:xfrm>
            <a:off x="472037" y="860353"/>
            <a:ext cx="11247926" cy="4990114"/>
          </a:xfrm>
          <a:prstGeom prst="rect">
            <a:avLst/>
          </a:prstGeom>
        </p:spPr>
      </p:pic>
    </p:spTree>
    <p:extLst>
      <p:ext uri="{BB962C8B-B14F-4D97-AF65-F5344CB8AC3E}">
        <p14:creationId xmlns:p14="http://schemas.microsoft.com/office/powerpoint/2010/main" val="4134600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7FA12-1AF3-2122-BB0C-57648D975D35}"/>
              </a:ext>
            </a:extLst>
          </p:cNvPr>
          <p:cNvSpPr txBox="1"/>
          <p:nvPr/>
        </p:nvSpPr>
        <p:spPr>
          <a:xfrm>
            <a:off x="11728512" y="6375400"/>
            <a:ext cx="463488" cy="400110"/>
          </a:xfrm>
          <a:prstGeom prst="rect">
            <a:avLst/>
          </a:prstGeom>
          <a:noFill/>
        </p:spPr>
        <p:txBody>
          <a:bodyPr wrap="square">
            <a:spAutoFit/>
          </a:bodyPr>
          <a:lstStyle/>
          <a:p>
            <a:fld id="{B97EF6A9-4D49-4DCE-BFDE-7A602ACE1865}" type="slidenum">
              <a:rPr lang="en-IN" sz="2000" smtClean="0">
                <a:solidFill>
                  <a:schemeClr val="tx1">
                    <a:lumMod val="50000"/>
                    <a:lumOff val="50000"/>
                  </a:schemeClr>
                </a:solidFill>
              </a:rPr>
              <a:pPr/>
              <a:t>24</a:t>
            </a:fld>
            <a:endParaRPr lang="en-IN" sz="2000" dirty="0">
              <a:solidFill>
                <a:schemeClr val="tx1">
                  <a:lumMod val="50000"/>
                  <a:lumOff val="50000"/>
                </a:schemeClr>
              </a:solidFill>
            </a:endParaRPr>
          </a:p>
        </p:txBody>
      </p:sp>
      <p:pic>
        <p:nvPicPr>
          <p:cNvPr id="5" name="Picture 4">
            <a:extLst>
              <a:ext uri="{FF2B5EF4-FFF2-40B4-BE49-F238E27FC236}">
                <a16:creationId xmlns:a16="http://schemas.microsoft.com/office/drawing/2014/main" id="{9F3524D2-41D9-B26E-D14C-8E39308A2A40}"/>
              </a:ext>
            </a:extLst>
          </p:cNvPr>
          <p:cNvPicPr>
            <a:picLocks noChangeAspect="1"/>
          </p:cNvPicPr>
          <p:nvPr/>
        </p:nvPicPr>
        <p:blipFill>
          <a:blip r:embed="rId2"/>
          <a:stretch>
            <a:fillRect/>
          </a:stretch>
        </p:blipFill>
        <p:spPr>
          <a:xfrm>
            <a:off x="0" y="-1"/>
            <a:ext cx="12192000" cy="2993733"/>
          </a:xfrm>
          <a:prstGeom prst="rect">
            <a:avLst/>
          </a:prstGeom>
        </p:spPr>
      </p:pic>
      <p:pic>
        <p:nvPicPr>
          <p:cNvPr id="7" name="Picture 6">
            <a:extLst>
              <a:ext uri="{FF2B5EF4-FFF2-40B4-BE49-F238E27FC236}">
                <a16:creationId xmlns:a16="http://schemas.microsoft.com/office/drawing/2014/main" id="{D6B8932A-1FC7-A046-A4CB-D0C7B33BF0F6}"/>
              </a:ext>
            </a:extLst>
          </p:cNvPr>
          <p:cNvPicPr>
            <a:picLocks noChangeAspect="1"/>
          </p:cNvPicPr>
          <p:nvPr/>
        </p:nvPicPr>
        <p:blipFill>
          <a:blip r:embed="rId3"/>
          <a:stretch>
            <a:fillRect/>
          </a:stretch>
        </p:blipFill>
        <p:spPr>
          <a:xfrm>
            <a:off x="1370212" y="3070547"/>
            <a:ext cx="9451575" cy="3598266"/>
          </a:xfrm>
          <a:prstGeom prst="rect">
            <a:avLst/>
          </a:prstGeom>
        </p:spPr>
      </p:pic>
    </p:spTree>
    <p:extLst>
      <p:ext uri="{BB962C8B-B14F-4D97-AF65-F5344CB8AC3E}">
        <p14:creationId xmlns:p14="http://schemas.microsoft.com/office/powerpoint/2010/main" val="422299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7AD0AF-C760-813D-FFE0-AE924A477E2F}"/>
              </a:ext>
            </a:extLst>
          </p:cNvPr>
          <p:cNvPicPr>
            <a:picLocks noChangeAspect="1"/>
          </p:cNvPicPr>
          <p:nvPr/>
        </p:nvPicPr>
        <p:blipFill>
          <a:blip r:embed="rId2"/>
          <a:stretch>
            <a:fillRect/>
          </a:stretch>
        </p:blipFill>
        <p:spPr>
          <a:xfrm>
            <a:off x="483579" y="833895"/>
            <a:ext cx="11224842" cy="5045391"/>
          </a:xfrm>
          <a:prstGeom prst="rect">
            <a:avLst/>
          </a:prstGeom>
        </p:spPr>
      </p:pic>
      <p:sp>
        <p:nvSpPr>
          <p:cNvPr id="5" name="TextBox 4">
            <a:extLst>
              <a:ext uri="{FF2B5EF4-FFF2-40B4-BE49-F238E27FC236}">
                <a16:creationId xmlns:a16="http://schemas.microsoft.com/office/drawing/2014/main" id="{D1E68412-EF74-B8B8-A5B0-529ABBBCD987}"/>
              </a:ext>
            </a:extLst>
          </p:cNvPr>
          <p:cNvSpPr txBox="1"/>
          <p:nvPr/>
        </p:nvSpPr>
        <p:spPr>
          <a:xfrm>
            <a:off x="11728512" y="6375400"/>
            <a:ext cx="463488" cy="400110"/>
          </a:xfrm>
          <a:prstGeom prst="rect">
            <a:avLst/>
          </a:prstGeom>
          <a:noFill/>
        </p:spPr>
        <p:txBody>
          <a:bodyPr wrap="square">
            <a:spAutoFit/>
          </a:bodyPr>
          <a:lstStyle/>
          <a:p>
            <a:fld id="{B97EF6A9-4D49-4DCE-BFDE-7A602ACE1865}" type="slidenum">
              <a:rPr lang="en-IN" sz="2000" smtClean="0">
                <a:solidFill>
                  <a:schemeClr val="tx1">
                    <a:lumMod val="50000"/>
                    <a:lumOff val="50000"/>
                  </a:schemeClr>
                </a:solidFill>
              </a:rPr>
              <a:pPr/>
              <a:t>25</a:t>
            </a:fld>
            <a:endParaRPr lang="en-IN" sz="2000" dirty="0">
              <a:solidFill>
                <a:schemeClr val="tx1">
                  <a:lumMod val="50000"/>
                  <a:lumOff val="50000"/>
                </a:schemeClr>
              </a:solidFill>
            </a:endParaRPr>
          </a:p>
        </p:txBody>
      </p:sp>
    </p:spTree>
    <p:extLst>
      <p:ext uri="{BB962C8B-B14F-4D97-AF65-F5344CB8AC3E}">
        <p14:creationId xmlns:p14="http://schemas.microsoft.com/office/powerpoint/2010/main" val="205952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2EBFC8-7029-1028-3275-7464707010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3904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FEB990-0D3D-5546-15E8-4A1F7405D5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12090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96F1BE-F843-932A-B18A-E715521E5E1F}"/>
              </a:ext>
            </a:extLst>
          </p:cNvPr>
          <p:cNvPicPr>
            <a:picLocks noChangeAspect="1"/>
          </p:cNvPicPr>
          <p:nvPr/>
        </p:nvPicPr>
        <p:blipFill>
          <a:blip r:embed="rId2"/>
          <a:stretch>
            <a:fillRect/>
          </a:stretch>
        </p:blipFill>
        <p:spPr>
          <a:xfrm>
            <a:off x="0" y="0"/>
            <a:ext cx="12192000" cy="6841067"/>
          </a:xfrm>
          <a:prstGeom prst="rect">
            <a:avLst/>
          </a:prstGeom>
        </p:spPr>
      </p:pic>
    </p:spTree>
    <p:extLst>
      <p:ext uri="{BB962C8B-B14F-4D97-AF65-F5344CB8AC3E}">
        <p14:creationId xmlns:p14="http://schemas.microsoft.com/office/powerpoint/2010/main" val="3370158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ADBA9-960A-7E84-3F54-5E9E6E65445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6799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ADE07-A0A7-40F0-8F30-385417DA50F8}"/>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414460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2B84F-F8E6-2083-10AD-7C58FBD0E6E6}"/>
              </a:ext>
            </a:extLst>
          </p:cNvPr>
          <p:cNvPicPr>
            <a:picLocks noChangeAspect="1"/>
          </p:cNvPicPr>
          <p:nvPr/>
        </p:nvPicPr>
        <p:blipFill>
          <a:blip r:embed="rId2"/>
          <a:stretch>
            <a:fillRect/>
          </a:stretch>
        </p:blipFill>
        <p:spPr>
          <a:xfrm>
            <a:off x="0" y="0"/>
            <a:ext cx="12218068" cy="6858000"/>
          </a:xfrm>
          <a:prstGeom prst="rect">
            <a:avLst/>
          </a:prstGeom>
        </p:spPr>
      </p:pic>
    </p:spTree>
    <p:extLst>
      <p:ext uri="{BB962C8B-B14F-4D97-AF65-F5344CB8AC3E}">
        <p14:creationId xmlns:p14="http://schemas.microsoft.com/office/powerpoint/2010/main" val="2108507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E0A38-3E09-3064-2B41-2DEB27039A27}"/>
              </a:ext>
            </a:extLst>
          </p:cNvPr>
          <p:cNvPicPr>
            <a:picLocks noChangeAspect="1"/>
          </p:cNvPicPr>
          <p:nvPr/>
        </p:nvPicPr>
        <p:blipFill>
          <a:blip r:embed="rId2"/>
          <a:stretch>
            <a:fillRect/>
          </a:stretch>
        </p:blipFill>
        <p:spPr>
          <a:xfrm>
            <a:off x="0" y="0"/>
            <a:ext cx="12192000" cy="6876613"/>
          </a:xfrm>
          <a:prstGeom prst="rect">
            <a:avLst/>
          </a:prstGeom>
        </p:spPr>
      </p:pic>
    </p:spTree>
    <p:extLst>
      <p:ext uri="{BB962C8B-B14F-4D97-AF65-F5344CB8AC3E}">
        <p14:creationId xmlns:p14="http://schemas.microsoft.com/office/powerpoint/2010/main" val="1257416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52BC4-F51E-70AB-5AEC-642A0217CFC0}"/>
              </a:ext>
            </a:extLst>
          </p:cNvPr>
          <p:cNvPicPr>
            <a:picLocks noChangeAspect="1"/>
          </p:cNvPicPr>
          <p:nvPr/>
        </p:nvPicPr>
        <p:blipFill>
          <a:blip r:embed="rId2"/>
          <a:stretch>
            <a:fillRect/>
          </a:stretch>
        </p:blipFill>
        <p:spPr>
          <a:xfrm>
            <a:off x="0" y="-1"/>
            <a:ext cx="12192000" cy="6853491"/>
          </a:xfrm>
          <a:prstGeom prst="rect">
            <a:avLst/>
          </a:prstGeom>
        </p:spPr>
      </p:pic>
    </p:spTree>
    <p:extLst>
      <p:ext uri="{BB962C8B-B14F-4D97-AF65-F5344CB8AC3E}">
        <p14:creationId xmlns:p14="http://schemas.microsoft.com/office/powerpoint/2010/main" val="3184202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8AC04-A32D-28C0-9F4C-42CA303E310E}"/>
              </a:ext>
            </a:extLst>
          </p:cNvPr>
          <p:cNvPicPr>
            <a:picLocks noChangeAspect="1"/>
          </p:cNvPicPr>
          <p:nvPr/>
        </p:nvPicPr>
        <p:blipFill>
          <a:blip r:embed="rId2"/>
          <a:stretch>
            <a:fillRect/>
          </a:stretch>
        </p:blipFill>
        <p:spPr>
          <a:xfrm>
            <a:off x="0" y="0"/>
            <a:ext cx="12192000" cy="6840515"/>
          </a:xfrm>
          <a:prstGeom prst="rect">
            <a:avLst/>
          </a:prstGeom>
        </p:spPr>
      </p:pic>
    </p:spTree>
    <p:extLst>
      <p:ext uri="{BB962C8B-B14F-4D97-AF65-F5344CB8AC3E}">
        <p14:creationId xmlns:p14="http://schemas.microsoft.com/office/powerpoint/2010/main" val="92612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19DAFF-7604-617B-E6EB-BE739FE79E66}"/>
              </a:ext>
            </a:extLst>
          </p:cNvPr>
          <p:cNvSpPr>
            <a:spLocks noChangeArrowheads="1"/>
          </p:cNvSpPr>
          <p:nvPr/>
        </p:nvSpPr>
        <p:spPr bwMode="auto">
          <a:xfrm>
            <a:off x="829734" y="343152"/>
            <a:ext cx="108203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ontserrat" panose="00000500000000000000" pitchFamily="2" charset="0"/>
              </a:rPr>
              <a:t>Annual Premium has a positively skewed distribution.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ontserrat" panose="00000500000000000000" pitchFamily="2" charset="0"/>
              </a:rPr>
              <a:t>Age column have some outliers but they won't affect our result so we won't be treating those outliers.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00000"/>
                </a:solidFill>
                <a:effectLst/>
                <a:latin typeface="Montserrat" panose="00000500000000000000" pitchFamily="2" charset="0"/>
              </a:rPr>
              <a:t>Vintage column has approximate Uniform Distribution</a:t>
            </a:r>
            <a:r>
              <a:rPr kumimoji="0" lang="en-US" altLang="en-US" b="0" i="0" u="none" strike="noStrike" cap="none" normalizeH="0" baseline="0" dirty="0">
                <a:ln>
                  <a:noFill/>
                </a:ln>
                <a:solidFill>
                  <a:schemeClr val="tx1"/>
                </a:solidFill>
                <a:effectLst/>
                <a:latin typeface="Montserrat" panose="00000500000000000000" pitchFamily="2" charset="0"/>
              </a:rPr>
              <a:t> </a:t>
            </a:r>
          </a:p>
        </p:txBody>
      </p:sp>
      <p:pic>
        <p:nvPicPr>
          <p:cNvPr id="9" name="Picture 8">
            <a:extLst>
              <a:ext uri="{FF2B5EF4-FFF2-40B4-BE49-F238E27FC236}">
                <a16:creationId xmlns:a16="http://schemas.microsoft.com/office/drawing/2014/main" id="{D4DF369D-C553-60A5-8476-6F7AB4294FD5}"/>
              </a:ext>
            </a:extLst>
          </p:cNvPr>
          <p:cNvPicPr>
            <a:picLocks noChangeAspect="1"/>
          </p:cNvPicPr>
          <p:nvPr/>
        </p:nvPicPr>
        <p:blipFill>
          <a:blip r:embed="rId2"/>
          <a:stretch>
            <a:fillRect/>
          </a:stretch>
        </p:blipFill>
        <p:spPr>
          <a:xfrm>
            <a:off x="2383238" y="1543480"/>
            <a:ext cx="6656786" cy="2158653"/>
          </a:xfrm>
          <a:prstGeom prst="rect">
            <a:avLst/>
          </a:prstGeom>
        </p:spPr>
      </p:pic>
      <p:sp>
        <p:nvSpPr>
          <p:cNvPr id="10" name="Rectangle 3">
            <a:extLst>
              <a:ext uri="{FF2B5EF4-FFF2-40B4-BE49-F238E27FC236}">
                <a16:creationId xmlns:a16="http://schemas.microsoft.com/office/drawing/2014/main" id="{07CC15E4-6F6B-A26A-9AF1-2443F701672E}"/>
              </a:ext>
            </a:extLst>
          </p:cNvPr>
          <p:cNvSpPr>
            <a:spLocks noChangeArrowheads="1"/>
          </p:cNvSpPr>
          <p:nvPr/>
        </p:nvSpPr>
        <p:spPr bwMode="auto">
          <a:xfrm>
            <a:off x="829734" y="3702134"/>
            <a:ext cx="109616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Montserrat" panose="00000500000000000000" pitchFamily="2" charset="0"/>
              </a:rPr>
              <a:t>The quantile approach method is used for treating outliers of Annual premium.</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err="1">
                <a:ln>
                  <a:noFill/>
                </a:ln>
                <a:solidFill>
                  <a:srgbClr val="000000"/>
                </a:solidFill>
                <a:effectLst/>
                <a:latin typeface="Montserrat" panose="00000500000000000000" pitchFamily="2" charset="0"/>
              </a:rPr>
              <a:t>MinMaxScaler</a:t>
            </a:r>
            <a:r>
              <a:rPr kumimoji="0" lang="en-US" altLang="en-US" sz="1800" b="0" i="0" u="none" strike="noStrike" cap="none" normalizeH="0" baseline="0" dirty="0">
                <a:ln>
                  <a:noFill/>
                </a:ln>
                <a:solidFill>
                  <a:srgbClr val="000000"/>
                </a:solidFill>
                <a:effectLst/>
                <a:latin typeface="Montserrat" panose="00000500000000000000" pitchFamily="2" charset="0"/>
              </a:rPr>
              <a:t> Technique is used for Normalization.</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6F0C3754-15D0-5377-1F74-7E7D1B6EB022}"/>
              </a:ext>
            </a:extLst>
          </p:cNvPr>
          <p:cNvPicPr>
            <a:picLocks noChangeAspect="1"/>
          </p:cNvPicPr>
          <p:nvPr/>
        </p:nvPicPr>
        <p:blipFill>
          <a:blip r:embed="rId3"/>
          <a:stretch>
            <a:fillRect/>
          </a:stretch>
        </p:blipFill>
        <p:spPr>
          <a:xfrm>
            <a:off x="1849838" y="4348465"/>
            <a:ext cx="7978134" cy="2374552"/>
          </a:xfrm>
          <a:prstGeom prst="rect">
            <a:avLst/>
          </a:prstGeom>
        </p:spPr>
      </p:pic>
    </p:spTree>
    <p:extLst>
      <p:ext uri="{BB962C8B-B14F-4D97-AF65-F5344CB8AC3E}">
        <p14:creationId xmlns:p14="http://schemas.microsoft.com/office/powerpoint/2010/main" val="52767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55AB0E-ED66-9C02-7D4E-8EB5E660242A}"/>
              </a:ext>
            </a:extLst>
          </p:cNvPr>
          <p:cNvSpPr>
            <a:spLocks noChangeArrowheads="1"/>
          </p:cNvSpPr>
          <p:nvPr/>
        </p:nvSpPr>
        <p:spPr bwMode="auto">
          <a:xfrm>
            <a:off x="568959" y="573546"/>
            <a:ext cx="476358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212121"/>
                </a:solidFill>
                <a:effectLst/>
                <a:latin typeface="Montserrat" panose="00000500000000000000" pitchFamily="2" charset="0"/>
              </a:rPr>
              <a:t>Exploratory analysis of Response variable with Age, </a:t>
            </a:r>
            <a:r>
              <a:rPr kumimoji="0" lang="en-US" altLang="en-US" b="0" i="0" u="none" strike="noStrike" cap="none" normalizeH="0" baseline="0" dirty="0" err="1">
                <a:ln>
                  <a:noFill/>
                </a:ln>
                <a:solidFill>
                  <a:srgbClr val="212121"/>
                </a:solidFill>
                <a:effectLst/>
                <a:latin typeface="Montserrat" panose="00000500000000000000" pitchFamily="2" charset="0"/>
              </a:rPr>
              <a:t>Region_Code</a:t>
            </a:r>
            <a:r>
              <a:rPr kumimoji="0" lang="en-US" altLang="en-US" b="0" i="0" u="none" strike="noStrike" cap="none" normalizeH="0" baseline="0" dirty="0">
                <a:ln>
                  <a:noFill/>
                </a:ln>
                <a:solidFill>
                  <a:srgbClr val="212121"/>
                </a:solidFill>
                <a:effectLst/>
                <a:latin typeface="Montserrat" panose="00000500000000000000" pitchFamily="2" charset="0"/>
              </a:rPr>
              <a:t>, Policy Sales.</a:t>
            </a:r>
            <a:endParaRPr kumimoji="0" lang="en-US" altLang="en-US" b="0" i="0" u="none" strike="noStrike" cap="none" normalizeH="0" baseline="0" dirty="0">
              <a:ln>
                <a:noFill/>
              </a:ln>
              <a:solidFill>
                <a:schemeClr val="tx1"/>
              </a:solidFill>
              <a:effectLst/>
              <a:latin typeface="Montserrat" panose="00000500000000000000" pitchFamily="2"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ontserrat" panose="00000500000000000000" pitchFamily="2" charset="0"/>
              </a:rPr>
              <a:t>Customer age of Young Group are more likely not interested in opting vehicle assurance.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ontserrat" panose="00000500000000000000" pitchFamily="2" charset="0"/>
              </a:rPr>
              <a:t>Similarly, Region C and Channel A are likely not interested in taking the vehicle insurance. </a:t>
            </a:r>
          </a:p>
        </p:txBody>
      </p:sp>
      <p:pic>
        <p:nvPicPr>
          <p:cNvPr id="4" name="Picture 3">
            <a:extLst>
              <a:ext uri="{FF2B5EF4-FFF2-40B4-BE49-F238E27FC236}">
                <a16:creationId xmlns:a16="http://schemas.microsoft.com/office/drawing/2014/main" id="{7FA3E310-4C9D-1377-6C94-73625280470B}"/>
              </a:ext>
            </a:extLst>
          </p:cNvPr>
          <p:cNvPicPr>
            <a:picLocks noChangeAspect="1"/>
          </p:cNvPicPr>
          <p:nvPr/>
        </p:nvPicPr>
        <p:blipFill>
          <a:blip r:embed="rId2"/>
          <a:stretch>
            <a:fillRect/>
          </a:stretch>
        </p:blipFill>
        <p:spPr>
          <a:xfrm>
            <a:off x="5436195" y="303417"/>
            <a:ext cx="6085246" cy="3125583"/>
          </a:xfrm>
          <a:prstGeom prst="rect">
            <a:avLst/>
          </a:prstGeom>
        </p:spPr>
      </p:pic>
      <p:pic>
        <p:nvPicPr>
          <p:cNvPr id="6" name="Picture 5">
            <a:extLst>
              <a:ext uri="{FF2B5EF4-FFF2-40B4-BE49-F238E27FC236}">
                <a16:creationId xmlns:a16="http://schemas.microsoft.com/office/drawing/2014/main" id="{7A3C7E71-59EF-A5DA-2CA2-0167566672AA}"/>
              </a:ext>
            </a:extLst>
          </p:cNvPr>
          <p:cNvPicPr>
            <a:picLocks noChangeAspect="1"/>
          </p:cNvPicPr>
          <p:nvPr/>
        </p:nvPicPr>
        <p:blipFill>
          <a:blip r:embed="rId3"/>
          <a:stretch>
            <a:fillRect/>
          </a:stretch>
        </p:blipFill>
        <p:spPr>
          <a:xfrm>
            <a:off x="568959" y="3617203"/>
            <a:ext cx="5917932" cy="3003207"/>
          </a:xfrm>
          <a:prstGeom prst="rect">
            <a:avLst/>
          </a:prstGeom>
        </p:spPr>
      </p:pic>
      <p:sp>
        <p:nvSpPr>
          <p:cNvPr id="7" name="Rectangle 2">
            <a:extLst>
              <a:ext uri="{FF2B5EF4-FFF2-40B4-BE49-F238E27FC236}">
                <a16:creationId xmlns:a16="http://schemas.microsoft.com/office/drawing/2014/main" id="{E323E4C9-E394-2131-6176-A76DFDB205FA}"/>
              </a:ext>
            </a:extLst>
          </p:cNvPr>
          <p:cNvSpPr>
            <a:spLocks noChangeArrowheads="1"/>
          </p:cNvSpPr>
          <p:nvPr/>
        </p:nvSpPr>
        <p:spPr bwMode="auto">
          <a:xfrm>
            <a:off x="6486891" y="3617203"/>
            <a:ext cx="533354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Montserrat" panose="00000500000000000000" pitchFamily="2" charset="0"/>
              </a:rPr>
              <a:t>Customers of young age and Old age are equally interested in having vehicle insurance, meanwhile customers of middle age have the highest chances of not having previously insured vehicle insurance.</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Montserrat" panose="00000500000000000000" pitchFamily="2" charset="0"/>
              </a:rPr>
              <a:t>Age v/s Annual Premium plot signifies the relation between Age and the Annual Premium for both Male and Female customers.</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5092563"/>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301</Words>
  <Application>Microsoft Office PowerPoint</Application>
  <PresentationFormat>Widescreen</PresentationFormat>
  <Paragraphs>28</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NIMISHA JADHAV</dc:creator>
  <cp:lastModifiedBy>NIMISHA JADHAV</cp:lastModifiedBy>
  <cp:revision>2</cp:revision>
  <dcterms:created xsi:type="dcterms:W3CDTF">2022-09-20T19:30:34Z</dcterms:created>
  <dcterms:modified xsi:type="dcterms:W3CDTF">2022-09-21T06:13:11Z</dcterms:modified>
</cp:coreProperties>
</file>